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0" r:id="rId4"/>
  </p:sldMasterIdLst>
  <p:notesMasterIdLst>
    <p:notesMasterId r:id="rId11"/>
  </p:notesMasterIdLst>
  <p:sldIdLst>
    <p:sldId id="257" r:id="rId5"/>
    <p:sldId id="2147480585" r:id="rId6"/>
    <p:sldId id="2147480586" r:id="rId7"/>
    <p:sldId id="2147480587" r:id="rId8"/>
    <p:sldId id="2147480582" r:id="rId9"/>
    <p:sldId id="2147480584" r:id="rId10"/>
  </p:sldIdLst>
  <p:sldSz cx="9144000" cy="6858000" type="screen4x3"/>
  <p:notesSz cx="6858000" cy="9144000"/>
  <p:defaultTextStyle>
    <a:defPPr>
      <a:defRPr lang="en-C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B1F350-D188-4824-818E-802790CC7E3F}">
          <p14:sldIdLst>
            <p14:sldId id="257"/>
            <p14:sldId id="2147480585"/>
            <p14:sldId id="2147480586"/>
            <p14:sldId id="2147480587"/>
            <p14:sldId id="2147480582"/>
            <p14:sldId id="21474805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4D5"/>
    <a:srgbClr val="FFCD00"/>
    <a:srgbClr val="FFFFFF"/>
    <a:srgbClr val="7FB82F"/>
    <a:srgbClr val="BFEBD3"/>
    <a:srgbClr val="92B4A1"/>
    <a:srgbClr val="003168"/>
    <a:srgbClr val="F5F8F9"/>
    <a:srgbClr val="525252"/>
    <a:srgbClr val="E7EE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3" autoAdjust="0"/>
    <p:restoredTop sz="96226" autoAdjust="0"/>
  </p:normalViewPr>
  <p:slideViewPr>
    <p:cSldViewPr snapToGrid="0" snapToObjects="1">
      <p:cViewPr varScale="1">
        <p:scale>
          <a:sx n="112" d="100"/>
          <a:sy n="112" d="100"/>
        </p:scale>
        <p:origin x="1626" y="9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cnb.sharepoint.com/sites/GRP_DP_CNR_FixedIncome/Shared%20Documents/General/Webinars%20&amp;%20Videos%202026/Feb%20Video/FI%20Video%20Feb%20Chart%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cnb.sharepoint.com/sites/GRP_DP_CNR_FixedIncome/Shared%20Documents/General/Webinars%20&amp;%20Videos%202026/Feb%20Video/Chart%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cnb.sharepoint.com/sites/GRP_DP_CNR_FixedIncome/Shared%20Documents/General/Webinars%20&amp;%20Videos%202026/Feb%20Video/FI%20Video%20Feb%20Chart%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cnb.sharepoint.com/sites/GRP_DP_CNR_FixedIncome/Shared%20Documents/General/Webinars%20&amp;%20Videos%202026/Feb%20Video/FI%20Video%20Feb%20Chart%20Data.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US">
                <a:latin typeface="Arial" panose="020B0604020202020204" pitchFamily="34" charset="0"/>
                <a:cs typeface="Arial" panose="020B0604020202020204" pitchFamily="34" charset="0"/>
              </a:rPr>
              <a:t>Treasury 2/10 Spread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spPr>
            <a:ln w="28575" cap="rnd">
              <a:solidFill>
                <a:schemeClr val="accent1"/>
              </a:solidFill>
              <a:round/>
            </a:ln>
            <a:effectLst>
              <a:outerShdw blurRad="50800" dist="38100" dir="8100000" algn="tr" rotWithShape="0">
                <a:prstClr val="black">
                  <a:alpha val="40000"/>
                </a:prstClr>
              </a:outerShdw>
            </a:effectLst>
          </c:spPr>
          <c:marker>
            <c:symbol val="none"/>
          </c:marker>
          <c:dLbls>
            <c:dLbl>
              <c:idx val="12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EB-450B-BC43-708D13AB31CF}"/>
                </c:ext>
              </c:extLst>
            </c:dLbl>
            <c:dLbl>
              <c:idx val="26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EB-450B-BC43-708D13AB31C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C00000"/>
                    </a:solidFill>
                    <a:latin typeface="+mn-lt"/>
                    <a:ea typeface="+mn-ea"/>
                    <a:cs typeface="+mn-cs"/>
                  </a:defRPr>
                </a:pPr>
                <a:endParaRPr lang="en-US"/>
              </a:p>
            </c:txPr>
            <c:dLblPos val="b"/>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'2-10s'!$B$6:$B$1308</c:f>
              <c:numCache>
                <c:formatCode>m/d/yyyy</c:formatCode>
                <c:ptCount val="1303"/>
                <c:pt idx="0">
                  <c:v>44232</c:v>
                </c:pt>
                <c:pt idx="1">
                  <c:v>44239</c:v>
                </c:pt>
                <c:pt idx="2">
                  <c:v>44246</c:v>
                </c:pt>
                <c:pt idx="3">
                  <c:v>44253</c:v>
                </c:pt>
                <c:pt idx="4">
                  <c:v>44260</c:v>
                </c:pt>
                <c:pt idx="5">
                  <c:v>44267</c:v>
                </c:pt>
                <c:pt idx="6">
                  <c:v>44274</c:v>
                </c:pt>
                <c:pt idx="7">
                  <c:v>44281</c:v>
                </c:pt>
                <c:pt idx="8">
                  <c:v>44288</c:v>
                </c:pt>
                <c:pt idx="9">
                  <c:v>44295</c:v>
                </c:pt>
                <c:pt idx="10">
                  <c:v>44302</c:v>
                </c:pt>
                <c:pt idx="11">
                  <c:v>44309</c:v>
                </c:pt>
                <c:pt idx="12">
                  <c:v>44316</c:v>
                </c:pt>
                <c:pt idx="13">
                  <c:v>44323</c:v>
                </c:pt>
                <c:pt idx="14">
                  <c:v>44330</c:v>
                </c:pt>
                <c:pt idx="15">
                  <c:v>44337</c:v>
                </c:pt>
                <c:pt idx="16">
                  <c:v>44344</c:v>
                </c:pt>
                <c:pt idx="17">
                  <c:v>44351</c:v>
                </c:pt>
                <c:pt idx="18">
                  <c:v>44358</c:v>
                </c:pt>
                <c:pt idx="19">
                  <c:v>44365</c:v>
                </c:pt>
                <c:pt idx="20">
                  <c:v>44372</c:v>
                </c:pt>
                <c:pt idx="21">
                  <c:v>44379</c:v>
                </c:pt>
                <c:pt idx="22">
                  <c:v>44386</c:v>
                </c:pt>
                <c:pt idx="23">
                  <c:v>44393</c:v>
                </c:pt>
                <c:pt idx="24">
                  <c:v>44400</c:v>
                </c:pt>
                <c:pt idx="25">
                  <c:v>44407</c:v>
                </c:pt>
                <c:pt idx="26">
                  <c:v>44414</c:v>
                </c:pt>
                <c:pt idx="27">
                  <c:v>44421</c:v>
                </c:pt>
                <c:pt idx="28">
                  <c:v>44428</c:v>
                </c:pt>
                <c:pt idx="29">
                  <c:v>44435</c:v>
                </c:pt>
                <c:pt idx="30">
                  <c:v>44442</c:v>
                </c:pt>
                <c:pt idx="31">
                  <c:v>44449</c:v>
                </c:pt>
                <c:pt idx="32">
                  <c:v>44456</c:v>
                </c:pt>
                <c:pt idx="33">
                  <c:v>44463</c:v>
                </c:pt>
                <c:pt idx="34">
                  <c:v>44470</c:v>
                </c:pt>
                <c:pt idx="35">
                  <c:v>44477</c:v>
                </c:pt>
                <c:pt idx="36">
                  <c:v>44484</c:v>
                </c:pt>
                <c:pt idx="37">
                  <c:v>44491</c:v>
                </c:pt>
                <c:pt idx="38">
                  <c:v>44498</c:v>
                </c:pt>
                <c:pt idx="39">
                  <c:v>44505</c:v>
                </c:pt>
                <c:pt idx="40">
                  <c:v>44512</c:v>
                </c:pt>
                <c:pt idx="41">
                  <c:v>44519</c:v>
                </c:pt>
                <c:pt idx="42">
                  <c:v>44526</c:v>
                </c:pt>
                <c:pt idx="43">
                  <c:v>44533</c:v>
                </c:pt>
                <c:pt idx="44">
                  <c:v>44540</c:v>
                </c:pt>
                <c:pt idx="45">
                  <c:v>44547</c:v>
                </c:pt>
                <c:pt idx="46">
                  <c:v>44554</c:v>
                </c:pt>
                <c:pt idx="47">
                  <c:v>44561</c:v>
                </c:pt>
                <c:pt idx="48">
                  <c:v>44568</c:v>
                </c:pt>
                <c:pt idx="49">
                  <c:v>44575</c:v>
                </c:pt>
                <c:pt idx="50">
                  <c:v>44582</c:v>
                </c:pt>
                <c:pt idx="51">
                  <c:v>44589</c:v>
                </c:pt>
                <c:pt idx="52">
                  <c:v>44596</c:v>
                </c:pt>
                <c:pt idx="53">
                  <c:v>44603</c:v>
                </c:pt>
                <c:pt idx="54">
                  <c:v>44610</c:v>
                </c:pt>
                <c:pt idx="55">
                  <c:v>44617</c:v>
                </c:pt>
                <c:pt idx="56">
                  <c:v>44624</c:v>
                </c:pt>
                <c:pt idx="57">
                  <c:v>44631</c:v>
                </c:pt>
                <c:pt idx="58">
                  <c:v>44638</c:v>
                </c:pt>
                <c:pt idx="59">
                  <c:v>44645</c:v>
                </c:pt>
                <c:pt idx="60">
                  <c:v>44652</c:v>
                </c:pt>
                <c:pt idx="61">
                  <c:v>44659</c:v>
                </c:pt>
                <c:pt idx="62">
                  <c:v>44666</c:v>
                </c:pt>
                <c:pt idx="63">
                  <c:v>44673</c:v>
                </c:pt>
                <c:pt idx="64">
                  <c:v>44680</c:v>
                </c:pt>
                <c:pt idx="65">
                  <c:v>44687</c:v>
                </c:pt>
                <c:pt idx="66">
                  <c:v>44694</c:v>
                </c:pt>
                <c:pt idx="67">
                  <c:v>44701</c:v>
                </c:pt>
                <c:pt idx="68">
                  <c:v>44708</c:v>
                </c:pt>
                <c:pt idx="69">
                  <c:v>44715</c:v>
                </c:pt>
                <c:pt idx="70">
                  <c:v>44722</c:v>
                </c:pt>
                <c:pt idx="71">
                  <c:v>44729</c:v>
                </c:pt>
                <c:pt idx="72">
                  <c:v>44736</c:v>
                </c:pt>
                <c:pt idx="73">
                  <c:v>44743</c:v>
                </c:pt>
                <c:pt idx="74">
                  <c:v>44750</c:v>
                </c:pt>
                <c:pt idx="75">
                  <c:v>44757</c:v>
                </c:pt>
                <c:pt idx="76">
                  <c:v>44764</c:v>
                </c:pt>
                <c:pt idx="77">
                  <c:v>44771</c:v>
                </c:pt>
                <c:pt idx="78">
                  <c:v>44778</c:v>
                </c:pt>
                <c:pt idx="79">
                  <c:v>44785</c:v>
                </c:pt>
                <c:pt idx="80">
                  <c:v>44792</c:v>
                </c:pt>
                <c:pt idx="81">
                  <c:v>44799</c:v>
                </c:pt>
                <c:pt idx="82">
                  <c:v>44806</c:v>
                </c:pt>
                <c:pt idx="83">
                  <c:v>44813</c:v>
                </c:pt>
                <c:pt idx="84">
                  <c:v>44820</c:v>
                </c:pt>
                <c:pt idx="85">
                  <c:v>44827</c:v>
                </c:pt>
                <c:pt idx="86">
                  <c:v>44834</c:v>
                </c:pt>
                <c:pt idx="87">
                  <c:v>44841</c:v>
                </c:pt>
                <c:pt idx="88">
                  <c:v>44848</c:v>
                </c:pt>
                <c:pt idx="89">
                  <c:v>44855</c:v>
                </c:pt>
                <c:pt idx="90">
                  <c:v>44862</c:v>
                </c:pt>
                <c:pt idx="91">
                  <c:v>44869</c:v>
                </c:pt>
                <c:pt idx="92">
                  <c:v>44876</c:v>
                </c:pt>
                <c:pt idx="93">
                  <c:v>44883</c:v>
                </c:pt>
                <c:pt idx="94">
                  <c:v>44890</c:v>
                </c:pt>
                <c:pt idx="95">
                  <c:v>44897</c:v>
                </c:pt>
                <c:pt idx="96">
                  <c:v>44904</c:v>
                </c:pt>
                <c:pt idx="97">
                  <c:v>44911</c:v>
                </c:pt>
                <c:pt idx="98">
                  <c:v>44918</c:v>
                </c:pt>
                <c:pt idx="99">
                  <c:v>44925</c:v>
                </c:pt>
                <c:pt idx="100">
                  <c:v>44932</c:v>
                </c:pt>
                <c:pt idx="101">
                  <c:v>44939</c:v>
                </c:pt>
                <c:pt idx="102">
                  <c:v>44946</c:v>
                </c:pt>
                <c:pt idx="103">
                  <c:v>44953</c:v>
                </c:pt>
                <c:pt idx="104">
                  <c:v>44960</c:v>
                </c:pt>
                <c:pt idx="105">
                  <c:v>44967</c:v>
                </c:pt>
                <c:pt idx="106">
                  <c:v>44974</c:v>
                </c:pt>
                <c:pt idx="107">
                  <c:v>44981</c:v>
                </c:pt>
                <c:pt idx="108">
                  <c:v>44988</c:v>
                </c:pt>
                <c:pt idx="109">
                  <c:v>44995</c:v>
                </c:pt>
                <c:pt idx="110">
                  <c:v>45002</c:v>
                </c:pt>
                <c:pt idx="111">
                  <c:v>45009</c:v>
                </c:pt>
                <c:pt idx="112">
                  <c:v>45016</c:v>
                </c:pt>
                <c:pt idx="113">
                  <c:v>45023</c:v>
                </c:pt>
                <c:pt idx="114">
                  <c:v>45030</c:v>
                </c:pt>
                <c:pt idx="115">
                  <c:v>45037</c:v>
                </c:pt>
                <c:pt idx="116">
                  <c:v>45044</c:v>
                </c:pt>
                <c:pt idx="117">
                  <c:v>45051</c:v>
                </c:pt>
                <c:pt idx="118">
                  <c:v>45058</c:v>
                </c:pt>
                <c:pt idx="119">
                  <c:v>45065</c:v>
                </c:pt>
                <c:pt idx="120">
                  <c:v>45072</c:v>
                </c:pt>
                <c:pt idx="121">
                  <c:v>45079</c:v>
                </c:pt>
                <c:pt idx="122">
                  <c:v>45086</c:v>
                </c:pt>
                <c:pt idx="123">
                  <c:v>45093</c:v>
                </c:pt>
                <c:pt idx="124">
                  <c:v>45100</c:v>
                </c:pt>
                <c:pt idx="125">
                  <c:v>45107</c:v>
                </c:pt>
                <c:pt idx="126">
                  <c:v>45114</c:v>
                </c:pt>
                <c:pt idx="127">
                  <c:v>45121</c:v>
                </c:pt>
                <c:pt idx="128">
                  <c:v>45128</c:v>
                </c:pt>
                <c:pt idx="129">
                  <c:v>45135</c:v>
                </c:pt>
                <c:pt idx="130">
                  <c:v>45142</c:v>
                </c:pt>
                <c:pt idx="131">
                  <c:v>45149</c:v>
                </c:pt>
                <c:pt idx="132">
                  <c:v>45156</c:v>
                </c:pt>
                <c:pt idx="133">
                  <c:v>45163</c:v>
                </c:pt>
                <c:pt idx="134">
                  <c:v>45170</c:v>
                </c:pt>
                <c:pt idx="135">
                  <c:v>45177</c:v>
                </c:pt>
                <c:pt idx="136">
                  <c:v>45184</c:v>
                </c:pt>
                <c:pt idx="137">
                  <c:v>45191</c:v>
                </c:pt>
                <c:pt idx="138">
                  <c:v>45198</c:v>
                </c:pt>
                <c:pt idx="139">
                  <c:v>45205</c:v>
                </c:pt>
                <c:pt idx="140">
                  <c:v>45212</c:v>
                </c:pt>
                <c:pt idx="141">
                  <c:v>45219</c:v>
                </c:pt>
                <c:pt idx="142">
                  <c:v>45226</c:v>
                </c:pt>
                <c:pt idx="143">
                  <c:v>45233</c:v>
                </c:pt>
                <c:pt idx="144">
                  <c:v>45240</c:v>
                </c:pt>
                <c:pt idx="145">
                  <c:v>45247</c:v>
                </c:pt>
                <c:pt idx="146">
                  <c:v>45254</c:v>
                </c:pt>
                <c:pt idx="147">
                  <c:v>45261</c:v>
                </c:pt>
                <c:pt idx="148">
                  <c:v>45268</c:v>
                </c:pt>
                <c:pt idx="149">
                  <c:v>45275</c:v>
                </c:pt>
                <c:pt idx="150">
                  <c:v>45282</c:v>
                </c:pt>
                <c:pt idx="151">
                  <c:v>45289</c:v>
                </c:pt>
                <c:pt idx="152">
                  <c:v>45296</c:v>
                </c:pt>
                <c:pt idx="153">
                  <c:v>45303</c:v>
                </c:pt>
                <c:pt idx="154">
                  <c:v>45310</c:v>
                </c:pt>
                <c:pt idx="155">
                  <c:v>45317</c:v>
                </c:pt>
                <c:pt idx="156">
                  <c:v>45324</c:v>
                </c:pt>
                <c:pt idx="157">
                  <c:v>45331</c:v>
                </c:pt>
                <c:pt idx="158">
                  <c:v>45338</c:v>
                </c:pt>
                <c:pt idx="159">
                  <c:v>45345</c:v>
                </c:pt>
                <c:pt idx="160">
                  <c:v>45352</c:v>
                </c:pt>
                <c:pt idx="161">
                  <c:v>45359</c:v>
                </c:pt>
                <c:pt idx="162">
                  <c:v>45366</c:v>
                </c:pt>
                <c:pt idx="163">
                  <c:v>45373</c:v>
                </c:pt>
                <c:pt idx="164">
                  <c:v>45380</c:v>
                </c:pt>
                <c:pt idx="165">
                  <c:v>45387</c:v>
                </c:pt>
                <c:pt idx="166">
                  <c:v>45394</c:v>
                </c:pt>
                <c:pt idx="167">
                  <c:v>45401</c:v>
                </c:pt>
                <c:pt idx="168">
                  <c:v>45408</c:v>
                </c:pt>
                <c:pt idx="169">
                  <c:v>45415</c:v>
                </c:pt>
                <c:pt idx="170">
                  <c:v>45422</c:v>
                </c:pt>
                <c:pt idx="171">
                  <c:v>45429</c:v>
                </c:pt>
                <c:pt idx="172">
                  <c:v>45436</c:v>
                </c:pt>
                <c:pt idx="173">
                  <c:v>45443</c:v>
                </c:pt>
                <c:pt idx="174">
                  <c:v>45450</c:v>
                </c:pt>
                <c:pt idx="175">
                  <c:v>45457</c:v>
                </c:pt>
                <c:pt idx="176">
                  <c:v>45464</c:v>
                </c:pt>
                <c:pt idx="177">
                  <c:v>45471</c:v>
                </c:pt>
                <c:pt idx="178">
                  <c:v>45478</c:v>
                </c:pt>
                <c:pt idx="179">
                  <c:v>45485</c:v>
                </c:pt>
                <c:pt idx="180">
                  <c:v>45492</c:v>
                </c:pt>
                <c:pt idx="181">
                  <c:v>45499</c:v>
                </c:pt>
                <c:pt idx="182">
                  <c:v>45506</c:v>
                </c:pt>
                <c:pt idx="183">
                  <c:v>45513</c:v>
                </c:pt>
                <c:pt idx="184">
                  <c:v>45520</c:v>
                </c:pt>
                <c:pt idx="185">
                  <c:v>45527</c:v>
                </c:pt>
                <c:pt idx="186">
                  <c:v>45534</c:v>
                </c:pt>
                <c:pt idx="187">
                  <c:v>45541</c:v>
                </c:pt>
                <c:pt idx="188">
                  <c:v>45548</c:v>
                </c:pt>
                <c:pt idx="189">
                  <c:v>45555</c:v>
                </c:pt>
                <c:pt idx="190">
                  <c:v>45562</c:v>
                </c:pt>
                <c:pt idx="191">
                  <c:v>45569</c:v>
                </c:pt>
                <c:pt idx="192">
                  <c:v>45576</c:v>
                </c:pt>
                <c:pt idx="193">
                  <c:v>45583</c:v>
                </c:pt>
                <c:pt idx="194">
                  <c:v>45590</c:v>
                </c:pt>
                <c:pt idx="195">
                  <c:v>45597</c:v>
                </c:pt>
                <c:pt idx="196">
                  <c:v>45604</c:v>
                </c:pt>
                <c:pt idx="197">
                  <c:v>45611</c:v>
                </c:pt>
                <c:pt idx="198">
                  <c:v>45618</c:v>
                </c:pt>
                <c:pt idx="199">
                  <c:v>45625</c:v>
                </c:pt>
                <c:pt idx="200">
                  <c:v>45632</c:v>
                </c:pt>
                <c:pt idx="201">
                  <c:v>45639</c:v>
                </c:pt>
                <c:pt idx="202">
                  <c:v>45646</c:v>
                </c:pt>
                <c:pt idx="203">
                  <c:v>45653</c:v>
                </c:pt>
                <c:pt idx="204">
                  <c:v>45660</c:v>
                </c:pt>
                <c:pt idx="205">
                  <c:v>45667</c:v>
                </c:pt>
                <c:pt idx="206">
                  <c:v>45674</c:v>
                </c:pt>
                <c:pt idx="207">
                  <c:v>45681</c:v>
                </c:pt>
                <c:pt idx="208">
                  <c:v>45688</c:v>
                </c:pt>
                <c:pt idx="209">
                  <c:v>45695</c:v>
                </c:pt>
                <c:pt idx="210">
                  <c:v>45702</c:v>
                </c:pt>
                <c:pt idx="211">
                  <c:v>45709</c:v>
                </c:pt>
                <c:pt idx="212">
                  <c:v>45716</c:v>
                </c:pt>
                <c:pt idx="213">
                  <c:v>45723</c:v>
                </c:pt>
                <c:pt idx="214">
                  <c:v>45730</c:v>
                </c:pt>
                <c:pt idx="215">
                  <c:v>45737</c:v>
                </c:pt>
                <c:pt idx="216">
                  <c:v>45744</c:v>
                </c:pt>
                <c:pt idx="217">
                  <c:v>45751</c:v>
                </c:pt>
                <c:pt idx="218">
                  <c:v>45758</c:v>
                </c:pt>
                <c:pt idx="219">
                  <c:v>45765</c:v>
                </c:pt>
                <c:pt idx="220">
                  <c:v>45772</c:v>
                </c:pt>
                <c:pt idx="221">
                  <c:v>45779</c:v>
                </c:pt>
                <c:pt idx="222">
                  <c:v>45786</c:v>
                </c:pt>
                <c:pt idx="223">
                  <c:v>45793</c:v>
                </c:pt>
                <c:pt idx="224">
                  <c:v>45800</c:v>
                </c:pt>
                <c:pt idx="225">
                  <c:v>45807</c:v>
                </c:pt>
                <c:pt idx="226">
                  <c:v>45814</c:v>
                </c:pt>
                <c:pt idx="227">
                  <c:v>45821</c:v>
                </c:pt>
                <c:pt idx="228">
                  <c:v>45828</c:v>
                </c:pt>
                <c:pt idx="229">
                  <c:v>45835</c:v>
                </c:pt>
                <c:pt idx="230">
                  <c:v>45842</c:v>
                </c:pt>
                <c:pt idx="231">
                  <c:v>45849</c:v>
                </c:pt>
                <c:pt idx="232">
                  <c:v>45856</c:v>
                </c:pt>
                <c:pt idx="233">
                  <c:v>45863</c:v>
                </c:pt>
                <c:pt idx="234">
                  <c:v>45870</c:v>
                </c:pt>
                <c:pt idx="235">
                  <c:v>45877</c:v>
                </c:pt>
                <c:pt idx="236">
                  <c:v>45884</c:v>
                </c:pt>
                <c:pt idx="237">
                  <c:v>45891</c:v>
                </c:pt>
                <c:pt idx="238">
                  <c:v>45898</c:v>
                </c:pt>
                <c:pt idx="239">
                  <c:v>45905</c:v>
                </c:pt>
                <c:pt idx="240">
                  <c:v>45912</c:v>
                </c:pt>
                <c:pt idx="241">
                  <c:v>45919</c:v>
                </c:pt>
                <c:pt idx="242">
                  <c:v>45926</c:v>
                </c:pt>
                <c:pt idx="243">
                  <c:v>45933</c:v>
                </c:pt>
                <c:pt idx="244">
                  <c:v>45940</c:v>
                </c:pt>
                <c:pt idx="245">
                  <c:v>45947</c:v>
                </c:pt>
                <c:pt idx="246">
                  <c:v>45954</c:v>
                </c:pt>
                <c:pt idx="247">
                  <c:v>45961</c:v>
                </c:pt>
                <c:pt idx="248">
                  <c:v>45968</c:v>
                </c:pt>
                <c:pt idx="249">
                  <c:v>45975</c:v>
                </c:pt>
                <c:pt idx="250">
                  <c:v>45982</c:v>
                </c:pt>
                <c:pt idx="251">
                  <c:v>45989</c:v>
                </c:pt>
                <c:pt idx="252">
                  <c:v>45996</c:v>
                </c:pt>
                <c:pt idx="253">
                  <c:v>46003</c:v>
                </c:pt>
                <c:pt idx="254">
                  <c:v>46010</c:v>
                </c:pt>
                <c:pt idx="255">
                  <c:v>46017</c:v>
                </c:pt>
                <c:pt idx="256">
                  <c:v>46024</c:v>
                </c:pt>
                <c:pt idx="257">
                  <c:v>46031</c:v>
                </c:pt>
                <c:pt idx="258">
                  <c:v>46038</c:v>
                </c:pt>
                <c:pt idx="259">
                  <c:v>46045</c:v>
                </c:pt>
                <c:pt idx="260">
                  <c:v>46052</c:v>
                </c:pt>
                <c:pt idx="261">
                  <c:v>46059</c:v>
                </c:pt>
              </c:numCache>
            </c:numRef>
          </c:cat>
          <c:val>
            <c:numRef>
              <c:f>'2-10s'!$C$6:$C$1308</c:f>
              <c:numCache>
                <c:formatCode>General</c:formatCode>
                <c:ptCount val="1303"/>
                <c:pt idx="0">
                  <c:v>105.631</c:v>
                </c:pt>
                <c:pt idx="1">
                  <c:v>109.52</c:v>
                </c:pt>
                <c:pt idx="2">
                  <c:v>122.547</c:v>
                </c:pt>
                <c:pt idx="3">
                  <c:v>127.209</c:v>
                </c:pt>
                <c:pt idx="4">
                  <c:v>142.33199999999999</c:v>
                </c:pt>
                <c:pt idx="5">
                  <c:v>147.37299999999999</c:v>
                </c:pt>
                <c:pt idx="6">
                  <c:v>156.78100000000001</c:v>
                </c:pt>
                <c:pt idx="7">
                  <c:v>153.33799999999999</c:v>
                </c:pt>
                <c:pt idx="8">
                  <c:v>153.167</c:v>
                </c:pt>
                <c:pt idx="9">
                  <c:v>150.166</c:v>
                </c:pt>
                <c:pt idx="10">
                  <c:v>141.666</c:v>
                </c:pt>
                <c:pt idx="11">
                  <c:v>139.82499999999999</c:v>
                </c:pt>
                <c:pt idx="12">
                  <c:v>146.15600000000001</c:v>
                </c:pt>
                <c:pt idx="13">
                  <c:v>142.82599999999999</c:v>
                </c:pt>
                <c:pt idx="14">
                  <c:v>147.73599999999999</c:v>
                </c:pt>
                <c:pt idx="15">
                  <c:v>146.624</c:v>
                </c:pt>
                <c:pt idx="16">
                  <c:v>145.167</c:v>
                </c:pt>
                <c:pt idx="17">
                  <c:v>140.27600000000001</c:v>
                </c:pt>
                <c:pt idx="18">
                  <c:v>130.291</c:v>
                </c:pt>
                <c:pt idx="19">
                  <c:v>118.19499999999999</c:v>
                </c:pt>
                <c:pt idx="20">
                  <c:v>125.432</c:v>
                </c:pt>
                <c:pt idx="21">
                  <c:v>118.82299999999999</c:v>
                </c:pt>
                <c:pt idx="22">
                  <c:v>114.29300000000001</c:v>
                </c:pt>
                <c:pt idx="23">
                  <c:v>106.679</c:v>
                </c:pt>
                <c:pt idx="24">
                  <c:v>107.42</c:v>
                </c:pt>
                <c:pt idx="25">
                  <c:v>103.444</c:v>
                </c:pt>
                <c:pt idx="26">
                  <c:v>108.46599999999999</c:v>
                </c:pt>
                <c:pt idx="27">
                  <c:v>106.56399999999999</c:v>
                </c:pt>
                <c:pt idx="28">
                  <c:v>102.69</c:v>
                </c:pt>
                <c:pt idx="29">
                  <c:v>108.804</c:v>
                </c:pt>
                <c:pt idx="30">
                  <c:v>111.43</c:v>
                </c:pt>
                <c:pt idx="31">
                  <c:v>112.63500000000001</c:v>
                </c:pt>
                <c:pt idx="32">
                  <c:v>113.593</c:v>
                </c:pt>
                <c:pt idx="33">
                  <c:v>118.105</c:v>
                </c:pt>
                <c:pt idx="34">
                  <c:v>119.58199999999999</c:v>
                </c:pt>
                <c:pt idx="35">
                  <c:v>129.00299999999999</c:v>
                </c:pt>
                <c:pt idx="36">
                  <c:v>117.337</c:v>
                </c:pt>
                <c:pt idx="37">
                  <c:v>117.496</c:v>
                </c:pt>
                <c:pt idx="38">
                  <c:v>105.11799999999999</c:v>
                </c:pt>
                <c:pt idx="39">
                  <c:v>104.45699999999999</c:v>
                </c:pt>
                <c:pt idx="40">
                  <c:v>104.381</c:v>
                </c:pt>
                <c:pt idx="41">
                  <c:v>103.544</c:v>
                </c:pt>
                <c:pt idx="42">
                  <c:v>96.75</c:v>
                </c:pt>
                <c:pt idx="43">
                  <c:v>74.974000000000004</c:v>
                </c:pt>
                <c:pt idx="44">
                  <c:v>82.534999999999997</c:v>
                </c:pt>
                <c:pt idx="45">
                  <c:v>76.042000000000002</c:v>
                </c:pt>
                <c:pt idx="46">
                  <c:v>80.043999999999997</c:v>
                </c:pt>
                <c:pt idx="47">
                  <c:v>77.396000000000001</c:v>
                </c:pt>
                <c:pt idx="48">
                  <c:v>89.59</c:v>
                </c:pt>
                <c:pt idx="49">
                  <c:v>81.498999999999995</c:v>
                </c:pt>
                <c:pt idx="50">
                  <c:v>75.046999999999997</c:v>
                </c:pt>
                <c:pt idx="51">
                  <c:v>60.314</c:v>
                </c:pt>
                <c:pt idx="52">
                  <c:v>59.250999999999998</c:v>
                </c:pt>
                <c:pt idx="53">
                  <c:v>42.546999999999997</c:v>
                </c:pt>
                <c:pt idx="54">
                  <c:v>45.485999999999997</c:v>
                </c:pt>
                <c:pt idx="55">
                  <c:v>38.798000000000002</c:v>
                </c:pt>
                <c:pt idx="56">
                  <c:v>24.885000000000002</c:v>
                </c:pt>
                <c:pt idx="57">
                  <c:v>23.959</c:v>
                </c:pt>
                <c:pt idx="58">
                  <c:v>20.498000000000001</c:v>
                </c:pt>
                <c:pt idx="59">
                  <c:v>19.719000000000001</c:v>
                </c:pt>
                <c:pt idx="60">
                  <c:v>-8.0310000000000006</c:v>
                </c:pt>
                <c:pt idx="61">
                  <c:v>17.821000000000002</c:v>
                </c:pt>
                <c:pt idx="62">
                  <c:v>36.941000000000003</c:v>
                </c:pt>
                <c:pt idx="63">
                  <c:v>22.521000000000001</c:v>
                </c:pt>
                <c:pt idx="64">
                  <c:v>21.283999999999999</c:v>
                </c:pt>
                <c:pt idx="65">
                  <c:v>38.54</c:v>
                </c:pt>
                <c:pt idx="66">
                  <c:v>33.231000000000002</c:v>
                </c:pt>
                <c:pt idx="67">
                  <c:v>19.425000000000001</c:v>
                </c:pt>
                <c:pt idx="68">
                  <c:v>25.797999999999998</c:v>
                </c:pt>
                <c:pt idx="69">
                  <c:v>27.466000000000001</c:v>
                </c:pt>
                <c:pt idx="70">
                  <c:v>8.8190000000000008</c:v>
                </c:pt>
                <c:pt idx="71">
                  <c:v>4.0549999999999997</c:v>
                </c:pt>
                <c:pt idx="72">
                  <c:v>5.87</c:v>
                </c:pt>
                <c:pt idx="73">
                  <c:v>4.5140000000000002</c:v>
                </c:pt>
                <c:pt idx="74">
                  <c:v>-3.0579999999999998</c:v>
                </c:pt>
                <c:pt idx="75">
                  <c:v>-21.341000000000001</c:v>
                </c:pt>
                <c:pt idx="76">
                  <c:v>-22.378</c:v>
                </c:pt>
                <c:pt idx="77">
                  <c:v>-24.18</c:v>
                </c:pt>
                <c:pt idx="78">
                  <c:v>-40.298999999999999</c:v>
                </c:pt>
                <c:pt idx="79">
                  <c:v>-42.134</c:v>
                </c:pt>
                <c:pt idx="80">
                  <c:v>-26.38</c:v>
                </c:pt>
                <c:pt idx="81">
                  <c:v>-36.191000000000003</c:v>
                </c:pt>
                <c:pt idx="82">
                  <c:v>-20.619</c:v>
                </c:pt>
                <c:pt idx="83">
                  <c:v>-25.300999999999998</c:v>
                </c:pt>
                <c:pt idx="84">
                  <c:v>-42.399000000000001</c:v>
                </c:pt>
                <c:pt idx="85">
                  <c:v>-52.722999999999999</c:v>
                </c:pt>
                <c:pt idx="86">
                  <c:v>-45.424999999999997</c:v>
                </c:pt>
                <c:pt idx="87">
                  <c:v>-43.268999999999998</c:v>
                </c:pt>
                <c:pt idx="88">
                  <c:v>-47.97</c:v>
                </c:pt>
                <c:pt idx="89">
                  <c:v>-26.413</c:v>
                </c:pt>
                <c:pt idx="90">
                  <c:v>-41.017000000000003</c:v>
                </c:pt>
                <c:pt idx="91">
                  <c:v>-50.838999999999999</c:v>
                </c:pt>
                <c:pt idx="92">
                  <c:v>-52.381</c:v>
                </c:pt>
                <c:pt idx="93">
                  <c:v>-71.048000000000002</c:v>
                </c:pt>
                <c:pt idx="94">
                  <c:v>-78.114999999999995</c:v>
                </c:pt>
                <c:pt idx="95">
                  <c:v>-78.760999999999996</c:v>
                </c:pt>
                <c:pt idx="96">
                  <c:v>-77.225999999999999</c:v>
                </c:pt>
                <c:pt idx="97">
                  <c:v>-70.233999999999995</c:v>
                </c:pt>
                <c:pt idx="98">
                  <c:v>-57.817999999999998</c:v>
                </c:pt>
                <c:pt idx="99">
                  <c:v>-55.722999999999999</c:v>
                </c:pt>
                <c:pt idx="100">
                  <c:v>-70.16</c:v>
                </c:pt>
                <c:pt idx="101">
                  <c:v>-73.075000000000003</c:v>
                </c:pt>
                <c:pt idx="102">
                  <c:v>-69.572999999999993</c:v>
                </c:pt>
                <c:pt idx="103">
                  <c:v>-70.176000000000002</c:v>
                </c:pt>
                <c:pt idx="104">
                  <c:v>-76.997</c:v>
                </c:pt>
                <c:pt idx="105">
                  <c:v>-78.938999999999993</c:v>
                </c:pt>
                <c:pt idx="106">
                  <c:v>-80.665000000000006</c:v>
                </c:pt>
                <c:pt idx="107">
                  <c:v>-87.653999999999996</c:v>
                </c:pt>
                <c:pt idx="108">
                  <c:v>-90.891999999999996</c:v>
                </c:pt>
                <c:pt idx="109">
                  <c:v>-89.382999999999996</c:v>
                </c:pt>
                <c:pt idx="110">
                  <c:v>-41.116999999999997</c:v>
                </c:pt>
                <c:pt idx="111">
                  <c:v>-39.863999999999997</c:v>
                </c:pt>
                <c:pt idx="112">
                  <c:v>-56.173999999999999</c:v>
                </c:pt>
                <c:pt idx="113">
                  <c:v>-59.017000000000003</c:v>
                </c:pt>
                <c:pt idx="114">
                  <c:v>-59.241</c:v>
                </c:pt>
                <c:pt idx="115">
                  <c:v>-61.405000000000001</c:v>
                </c:pt>
                <c:pt idx="116">
                  <c:v>-58.648000000000003</c:v>
                </c:pt>
                <c:pt idx="117">
                  <c:v>-48.11</c:v>
                </c:pt>
                <c:pt idx="118">
                  <c:v>-53.1</c:v>
                </c:pt>
                <c:pt idx="119">
                  <c:v>-59.752000000000002</c:v>
                </c:pt>
                <c:pt idx="120">
                  <c:v>-76.566999999999993</c:v>
                </c:pt>
                <c:pt idx="121">
                  <c:v>-81.451999999999998</c:v>
                </c:pt>
                <c:pt idx="122">
                  <c:v>-85.834000000000003</c:v>
                </c:pt>
                <c:pt idx="123">
                  <c:v>-95.486999999999995</c:v>
                </c:pt>
                <c:pt idx="124">
                  <c:v>-101.496</c:v>
                </c:pt>
                <c:pt idx="125">
                  <c:v>-106.297</c:v>
                </c:pt>
                <c:pt idx="126">
                  <c:v>-89.051000000000002</c:v>
                </c:pt>
                <c:pt idx="127">
                  <c:v>-94.192999999999998</c:v>
                </c:pt>
                <c:pt idx="128">
                  <c:v>-101.518</c:v>
                </c:pt>
                <c:pt idx="129">
                  <c:v>-93.206999999999994</c:v>
                </c:pt>
                <c:pt idx="130">
                  <c:v>-73.655000000000001</c:v>
                </c:pt>
                <c:pt idx="131">
                  <c:v>-74.454999999999998</c:v>
                </c:pt>
                <c:pt idx="132">
                  <c:v>-69.218999999999994</c:v>
                </c:pt>
                <c:pt idx="133">
                  <c:v>-84.484999999999999</c:v>
                </c:pt>
                <c:pt idx="134">
                  <c:v>-70.388000000000005</c:v>
                </c:pt>
                <c:pt idx="135">
                  <c:v>-73.075000000000003</c:v>
                </c:pt>
                <c:pt idx="136">
                  <c:v>-70.438000000000002</c:v>
                </c:pt>
                <c:pt idx="137">
                  <c:v>-68.034000000000006</c:v>
                </c:pt>
                <c:pt idx="138">
                  <c:v>-47.661999999999999</c:v>
                </c:pt>
                <c:pt idx="139">
                  <c:v>-28.46</c:v>
                </c:pt>
                <c:pt idx="140">
                  <c:v>-44.779000000000003</c:v>
                </c:pt>
                <c:pt idx="141">
                  <c:v>-16.373000000000001</c:v>
                </c:pt>
                <c:pt idx="142">
                  <c:v>-16.957000000000001</c:v>
                </c:pt>
                <c:pt idx="143">
                  <c:v>-27.042999999999999</c:v>
                </c:pt>
                <c:pt idx="144">
                  <c:v>-41.26</c:v>
                </c:pt>
                <c:pt idx="145">
                  <c:v>-45.22</c:v>
                </c:pt>
                <c:pt idx="146">
                  <c:v>-48.62</c:v>
                </c:pt>
                <c:pt idx="147">
                  <c:v>-34.488</c:v>
                </c:pt>
                <c:pt idx="148">
                  <c:v>-49.52</c:v>
                </c:pt>
                <c:pt idx="149">
                  <c:v>-53.594000000000001</c:v>
                </c:pt>
                <c:pt idx="150">
                  <c:v>-43.024000000000001</c:v>
                </c:pt>
                <c:pt idx="151">
                  <c:v>-37.287999999999997</c:v>
                </c:pt>
                <c:pt idx="152">
                  <c:v>-33.707999999999998</c:v>
                </c:pt>
                <c:pt idx="153">
                  <c:v>-20.722000000000001</c:v>
                </c:pt>
                <c:pt idx="154">
                  <c:v>-26.620999999999999</c:v>
                </c:pt>
                <c:pt idx="155">
                  <c:v>-21.363</c:v>
                </c:pt>
                <c:pt idx="156">
                  <c:v>-34.820999999999998</c:v>
                </c:pt>
                <c:pt idx="157">
                  <c:v>-31.079000000000001</c:v>
                </c:pt>
                <c:pt idx="158">
                  <c:v>-36.453000000000003</c:v>
                </c:pt>
                <c:pt idx="159">
                  <c:v>-44.59</c:v>
                </c:pt>
                <c:pt idx="160">
                  <c:v>-35.152000000000001</c:v>
                </c:pt>
                <c:pt idx="161">
                  <c:v>-40.274999999999999</c:v>
                </c:pt>
                <c:pt idx="162">
                  <c:v>-42.34</c:v>
                </c:pt>
                <c:pt idx="163">
                  <c:v>-39.319000000000003</c:v>
                </c:pt>
                <c:pt idx="164">
                  <c:v>-42.173000000000002</c:v>
                </c:pt>
                <c:pt idx="165">
                  <c:v>-35.098999999999997</c:v>
                </c:pt>
                <c:pt idx="166">
                  <c:v>-37.713000000000001</c:v>
                </c:pt>
                <c:pt idx="167">
                  <c:v>-36.936999999999998</c:v>
                </c:pt>
                <c:pt idx="168">
                  <c:v>-33.664000000000001</c:v>
                </c:pt>
                <c:pt idx="169">
                  <c:v>-31.253</c:v>
                </c:pt>
                <c:pt idx="170">
                  <c:v>-37.128999999999998</c:v>
                </c:pt>
                <c:pt idx="171">
                  <c:v>-40.683999999999997</c:v>
                </c:pt>
                <c:pt idx="172">
                  <c:v>-48.545999999999999</c:v>
                </c:pt>
                <c:pt idx="173">
                  <c:v>-37.621000000000002</c:v>
                </c:pt>
                <c:pt idx="174">
                  <c:v>-45.539000000000001</c:v>
                </c:pt>
                <c:pt idx="175">
                  <c:v>-48.564999999999998</c:v>
                </c:pt>
                <c:pt idx="176">
                  <c:v>-48.100999999999999</c:v>
                </c:pt>
                <c:pt idx="177">
                  <c:v>-35.945999999999998</c:v>
                </c:pt>
                <c:pt idx="178">
                  <c:v>-32.935000000000002</c:v>
                </c:pt>
                <c:pt idx="179">
                  <c:v>-27.068999999999999</c:v>
                </c:pt>
                <c:pt idx="180">
                  <c:v>-27.622</c:v>
                </c:pt>
                <c:pt idx="181">
                  <c:v>-19.145</c:v>
                </c:pt>
                <c:pt idx="182">
                  <c:v>-9.35</c:v>
                </c:pt>
                <c:pt idx="183">
                  <c:v>-11.744999999999999</c:v>
                </c:pt>
                <c:pt idx="184">
                  <c:v>-17.134</c:v>
                </c:pt>
                <c:pt idx="185">
                  <c:v>-11.842000000000001</c:v>
                </c:pt>
                <c:pt idx="186">
                  <c:v>-1.7210000000000001</c:v>
                </c:pt>
                <c:pt idx="187">
                  <c:v>5.7670000000000003</c:v>
                </c:pt>
                <c:pt idx="188">
                  <c:v>6.6840000000000002</c:v>
                </c:pt>
                <c:pt idx="189">
                  <c:v>14.611000000000001</c:v>
                </c:pt>
                <c:pt idx="190">
                  <c:v>18.934999999999999</c:v>
                </c:pt>
                <c:pt idx="191">
                  <c:v>4.1310000000000002</c:v>
                </c:pt>
                <c:pt idx="192">
                  <c:v>14.068</c:v>
                </c:pt>
                <c:pt idx="193">
                  <c:v>13.244</c:v>
                </c:pt>
                <c:pt idx="194">
                  <c:v>13.105</c:v>
                </c:pt>
                <c:pt idx="195">
                  <c:v>17.204000000000001</c:v>
                </c:pt>
                <c:pt idx="196">
                  <c:v>4.8259999999999996</c:v>
                </c:pt>
                <c:pt idx="197">
                  <c:v>13.193</c:v>
                </c:pt>
                <c:pt idx="198">
                  <c:v>2.0830000000000002</c:v>
                </c:pt>
                <c:pt idx="199">
                  <c:v>1.347</c:v>
                </c:pt>
                <c:pt idx="200">
                  <c:v>4.6900000000000004</c:v>
                </c:pt>
                <c:pt idx="201">
                  <c:v>14.765000000000001</c:v>
                </c:pt>
                <c:pt idx="202">
                  <c:v>20.771999999999998</c:v>
                </c:pt>
                <c:pt idx="203">
                  <c:v>29.292000000000002</c:v>
                </c:pt>
                <c:pt idx="204">
                  <c:v>31.468</c:v>
                </c:pt>
                <c:pt idx="205">
                  <c:v>37.582000000000001</c:v>
                </c:pt>
                <c:pt idx="206">
                  <c:v>34.024999999999999</c:v>
                </c:pt>
                <c:pt idx="207">
                  <c:v>34.959000000000003</c:v>
                </c:pt>
                <c:pt idx="208">
                  <c:v>33.749000000000002</c:v>
                </c:pt>
                <c:pt idx="209">
                  <c:v>20.335000000000001</c:v>
                </c:pt>
                <c:pt idx="210">
                  <c:v>21.312000000000001</c:v>
                </c:pt>
                <c:pt idx="211">
                  <c:v>22.904</c:v>
                </c:pt>
                <c:pt idx="212">
                  <c:v>21.523</c:v>
                </c:pt>
                <c:pt idx="213">
                  <c:v>29.934999999999999</c:v>
                </c:pt>
                <c:pt idx="214">
                  <c:v>29.295000000000002</c:v>
                </c:pt>
                <c:pt idx="215">
                  <c:v>29.391999999999999</c:v>
                </c:pt>
                <c:pt idx="216">
                  <c:v>33.545000000000002</c:v>
                </c:pt>
                <c:pt idx="217">
                  <c:v>33.619</c:v>
                </c:pt>
                <c:pt idx="218">
                  <c:v>52.331000000000003</c:v>
                </c:pt>
                <c:pt idx="219">
                  <c:v>52.246000000000002</c:v>
                </c:pt>
                <c:pt idx="220">
                  <c:v>48.325000000000003</c:v>
                </c:pt>
                <c:pt idx="221">
                  <c:v>48.231999999999999</c:v>
                </c:pt>
                <c:pt idx="222">
                  <c:v>48.54</c:v>
                </c:pt>
                <c:pt idx="223">
                  <c:v>47.329000000000001</c:v>
                </c:pt>
                <c:pt idx="224">
                  <c:v>51.555</c:v>
                </c:pt>
                <c:pt idx="225">
                  <c:v>49.668999999999997</c:v>
                </c:pt>
                <c:pt idx="226">
                  <c:v>46.488</c:v>
                </c:pt>
                <c:pt idx="227">
                  <c:v>44.908000000000001</c:v>
                </c:pt>
                <c:pt idx="228">
                  <c:v>46.530999999999999</c:v>
                </c:pt>
                <c:pt idx="229">
                  <c:v>52.686</c:v>
                </c:pt>
                <c:pt idx="230">
                  <c:v>45.960999999999999</c:v>
                </c:pt>
                <c:pt idx="231">
                  <c:v>52.015999999999998</c:v>
                </c:pt>
                <c:pt idx="232">
                  <c:v>54.220999999999997</c:v>
                </c:pt>
                <c:pt idx="233">
                  <c:v>46.036000000000001</c:v>
                </c:pt>
                <c:pt idx="234">
                  <c:v>53.012</c:v>
                </c:pt>
                <c:pt idx="235">
                  <c:v>51.848999999999997</c:v>
                </c:pt>
                <c:pt idx="236">
                  <c:v>56.332999999999998</c:v>
                </c:pt>
                <c:pt idx="237">
                  <c:v>55.527999999999999</c:v>
                </c:pt>
                <c:pt idx="238">
                  <c:v>60.965000000000003</c:v>
                </c:pt>
                <c:pt idx="239">
                  <c:v>56.296999999999997</c:v>
                </c:pt>
                <c:pt idx="240">
                  <c:v>50.451999999999998</c:v>
                </c:pt>
                <c:pt idx="241">
                  <c:v>55.378</c:v>
                </c:pt>
                <c:pt idx="242">
                  <c:v>53.048000000000002</c:v>
                </c:pt>
                <c:pt idx="243">
                  <c:v>54.125</c:v>
                </c:pt>
                <c:pt idx="244">
                  <c:v>52.856999999999999</c:v>
                </c:pt>
                <c:pt idx="245">
                  <c:v>54.936</c:v>
                </c:pt>
                <c:pt idx="246">
                  <c:v>51.442</c:v>
                </c:pt>
                <c:pt idx="247">
                  <c:v>50.179000000000002</c:v>
                </c:pt>
                <c:pt idx="248">
                  <c:v>53.292000000000002</c:v>
                </c:pt>
                <c:pt idx="249">
                  <c:v>53.822000000000003</c:v>
                </c:pt>
                <c:pt idx="250">
                  <c:v>55.156999999999996</c:v>
                </c:pt>
                <c:pt idx="251">
                  <c:v>51.984999999999999</c:v>
                </c:pt>
                <c:pt idx="252">
                  <c:v>57.268999999999998</c:v>
                </c:pt>
                <c:pt idx="253">
                  <c:v>65.978999999999999</c:v>
                </c:pt>
                <c:pt idx="254">
                  <c:v>66.16</c:v>
                </c:pt>
                <c:pt idx="255">
                  <c:v>64.668999999999997</c:v>
                </c:pt>
                <c:pt idx="256">
                  <c:v>71.531000000000006</c:v>
                </c:pt>
                <c:pt idx="257">
                  <c:v>63.118000000000002</c:v>
                </c:pt>
                <c:pt idx="258">
                  <c:v>63.265999999999998</c:v>
                </c:pt>
                <c:pt idx="259">
                  <c:v>62.91</c:v>
                </c:pt>
                <c:pt idx="260">
                  <c:v>70.897000000000006</c:v>
                </c:pt>
                <c:pt idx="261">
                  <c:v>70.430999999999997</c:v>
                </c:pt>
              </c:numCache>
            </c:numRef>
          </c:val>
          <c:smooth val="0"/>
          <c:extLst>
            <c:ext xmlns:c16="http://schemas.microsoft.com/office/drawing/2014/chart" uri="{C3380CC4-5D6E-409C-BE32-E72D297353CC}">
              <c16:uniqueId val="{00000002-84EB-450B-BC43-708D13AB31CF}"/>
            </c:ext>
          </c:extLst>
        </c:ser>
        <c:dLbls>
          <c:showLegendKey val="0"/>
          <c:showVal val="0"/>
          <c:showCatName val="0"/>
          <c:showSerName val="0"/>
          <c:showPercent val="0"/>
          <c:showBubbleSize val="0"/>
        </c:dLbls>
        <c:smooth val="0"/>
        <c:axId val="2032024063"/>
        <c:axId val="2032024543"/>
      </c:lineChart>
      <c:dateAx>
        <c:axId val="2032024063"/>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32024543"/>
        <c:crosses val="autoZero"/>
        <c:auto val="1"/>
        <c:lblOffset val="100"/>
        <c:baseTimeUnit val="days"/>
        <c:majorUnit val="6"/>
        <c:majorTimeUnit val="months"/>
      </c:dateAx>
      <c:valAx>
        <c:axId val="2032024543"/>
        <c:scaling>
          <c:orientation val="minMax"/>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r>
                  <a:rPr lang="en-US" sz="1100" b="1">
                    <a:latin typeface="Arial" panose="020B0604020202020204" pitchFamily="34" charset="0"/>
                    <a:cs typeface="Arial" panose="020B0604020202020204" pitchFamily="34" charset="0"/>
                  </a:rPr>
                  <a:t>bps</a:t>
                </a:r>
              </a:p>
            </c:rich>
          </c:tx>
          <c:overlay val="0"/>
          <c:spPr>
            <a:noFill/>
            <a:ln>
              <a:noFill/>
            </a:ln>
            <a:effectLst/>
          </c:spPr>
          <c:txPr>
            <a:bodyPr rot="-540000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032024063"/>
        <c:crosses val="autoZero"/>
        <c:crossBetween val="midCat"/>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solidFill>
                <a:latin typeface="Arial" panose="020B0604020202020204" pitchFamily="34" charset="0"/>
                <a:ea typeface="+mn-ea"/>
                <a:cs typeface="Arial" panose="020B0604020202020204" pitchFamily="34" charset="0"/>
              </a:defRPr>
            </a:pPr>
            <a:r>
              <a:rPr lang="en-US" sz="1400" dirty="0"/>
              <a:t>Long-Term Corporate Default Rates</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JPM!$B$1</c:f>
              <c:strCache>
                <c:ptCount val="1"/>
                <c:pt idx="0">
                  <c:v>Inc. DE's</c:v>
                </c:pt>
              </c:strCache>
            </c:strRef>
          </c:tx>
          <c:spPr>
            <a:ln w="28575" cap="rnd">
              <a:solidFill>
                <a:srgbClr val="002060"/>
              </a:solidFill>
              <a:round/>
            </a:ln>
            <a:effectLst>
              <a:outerShdw blurRad="50800" dist="38100" dir="8100000" algn="tr" rotWithShape="0">
                <a:prstClr val="black">
                  <a:alpha val="40000"/>
                </a:prstClr>
              </a:outerShdw>
            </a:effectLst>
          </c:spPr>
          <c:marker>
            <c:symbol val="none"/>
          </c:marker>
          <c:dLbls>
            <c:dLbl>
              <c:idx val="529"/>
              <c:layout>
                <c:manualLayout>
                  <c:x val="0"/>
                  <c:y val="-0.102659064168703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436-4A55-B51A-C4AE1CCA6FDA}"/>
                </c:ext>
              </c:extLst>
            </c:dLbl>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JPM!$A$2:$A$531</c:f>
              <c:numCache>
                <c:formatCode>m/d/yyyy</c:formatCode>
                <c:ptCount val="530"/>
                <c:pt idx="0">
                  <c:v>29921</c:v>
                </c:pt>
                <c:pt idx="1">
                  <c:v>29952</c:v>
                </c:pt>
                <c:pt idx="2">
                  <c:v>29983</c:v>
                </c:pt>
                <c:pt idx="3">
                  <c:v>30011</c:v>
                </c:pt>
                <c:pt idx="4">
                  <c:v>30042</c:v>
                </c:pt>
                <c:pt idx="5">
                  <c:v>30072</c:v>
                </c:pt>
                <c:pt idx="6">
                  <c:v>30103</c:v>
                </c:pt>
                <c:pt idx="7">
                  <c:v>30133</c:v>
                </c:pt>
                <c:pt idx="8">
                  <c:v>30164</c:v>
                </c:pt>
                <c:pt idx="9">
                  <c:v>30195</c:v>
                </c:pt>
                <c:pt idx="10">
                  <c:v>30225</c:v>
                </c:pt>
                <c:pt idx="11">
                  <c:v>30256</c:v>
                </c:pt>
                <c:pt idx="12">
                  <c:v>30286</c:v>
                </c:pt>
                <c:pt idx="13">
                  <c:v>30317</c:v>
                </c:pt>
                <c:pt idx="14">
                  <c:v>30348</c:v>
                </c:pt>
                <c:pt idx="15">
                  <c:v>30376</c:v>
                </c:pt>
                <c:pt idx="16">
                  <c:v>30407</c:v>
                </c:pt>
                <c:pt idx="17">
                  <c:v>30437</c:v>
                </c:pt>
                <c:pt idx="18">
                  <c:v>30468</c:v>
                </c:pt>
                <c:pt idx="19">
                  <c:v>30498</c:v>
                </c:pt>
                <c:pt idx="20">
                  <c:v>30529</c:v>
                </c:pt>
                <c:pt idx="21">
                  <c:v>30560</c:v>
                </c:pt>
                <c:pt idx="22">
                  <c:v>30590</c:v>
                </c:pt>
                <c:pt idx="23">
                  <c:v>30621</c:v>
                </c:pt>
                <c:pt idx="24">
                  <c:v>30651</c:v>
                </c:pt>
                <c:pt idx="25">
                  <c:v>30682</c:v>
                </c:pt>
                <c:pt idx="26">
                  <c:v>30713</c:v>
                </c:pt>
                <c:pt idx="27">
                  <c:v>30742</c:v>
                </c:pt>
                <c:pt idx="28">
                  <c:v>30773</c:v>
                </c:pt>
                <c:pt idx="29">
                  <c:v>30803</c:v>
                </c:pt>
                <c:pt idx="30">
                  <c:v>30834</c:v>
                </c:pt>
                <c:pt idx="31">
                  <c:v>30864</c:v>
                </c:pt>
                <c:pt idx="32">
                  <c:v>30895</c:v>
                </c:pt>
                <c:pt idx="33">
                  <c:v>30926</c:v>
                </c:pt>
                <c:pt idx="34">
                  <c:v>30956</c:v>
                </c:pt>
                <c:pt idx="35">
                  <c:v>30987</c:v>
                </c:pt>
                <c:pt idx="36">
                  <c:v>31017</c:v>
                </c:pt>
                <c:pt idx="37">
                  <c:v>31048</c:v>
                </c:pt>
                <c:pt idx="38">
                  <c:v>31079</c:v>
                </c:pt>
                <c:pt idx="39">
                  <c:v>31107</c:v>
                </c:pt>
                <c:pt idx="40">
                  <c:v>31138</c:v>
                </c:pt>
                <c:pt idx="41">
                  <c:v>31168</c:v>
                </c:pt>
                <c:pt idx="42">
                  <c:v>31199</c:v>
                </c:pt>
                <c:pt idx="43">
                  <c:v>31229</c:v>
                </c:pt>
                <c:pt idx="44">
                  <c:v>31260</c:v>
                </c:pt>
                <c:pt idx="45">
                  <c:v>31291</c:v>
                </c:pt>
                <c:pt idx="46">
                  <c:v>31321</c:v>
                </c:pt>
                <c:pt idx="47">
                  <c:v>31352</c:v>
                </c:pt>
                <c:pt idx="48">
                  <c:v>31382</c:v>
                </c:pt>
                <c:pt idx="49">
                  <c:v>31413</c:v>
                </c:pt>
                <c:pt idx="50">
                  <c:v>31444</c:v>
                </c:pt>
                <c:pt idx="51">
                  <c:v>31472</c:v>
                </c:pt>
                <c:pt idx="52">
                  <c:v>31503</c:v>
                </c:pt>
                <c:pt idx="53">
                  <c:v>31533</c:v>
                </c:pt>
                <c:pt idx="54">
                  <c:v>31564</c:v>
                </c:pt>
                <c:pt idx="55">
                  <c:v>31594</c:v>
                </c:pt>
                <c:pt idx="56">
                  <c:v>31625</c:v>
                </c:pt>
                <c:pt idx="57">
                  <c:v>31656</c:v>
                </c:pt>
                <c:pt idx="58">
                  <c:v>31686</c:v>
                </c:pt>
                <c:pt idx="59">
                  <c:v>31717</c:v>
                </c:pt>
                <c:pt idx="60">
                  <c:v>31747</c:v>
                </c:pt>
                <c:pt idx="61">
                  <c:v>31778</c:v>
                </c:pt>
                <c:pt idx="62">
                  <c:v>31809</c:v>
                </c:pt>
                <c:pt idx="63">
                  <c:v>31837</c:v>
                </c:pt>
                <c:pt idx="64">
                  <c:v>31868</c:v>
                </c:pt>
                <c:pt idx="65">
                  <c:v>31898</c:v>
                </c:pt>
                <c:pt idx="66">
                  <c:v>31929</c:v>
                </c:pt>
                <c:pt idx="67">
                  <c:v>31959</c:v>
                </c:pt>
                <c:pt idx="68">
                  <c:v>31990</c:v>
                </c:pt>
                <c:pt idx="69">
                  <c:v>32021</c:v>
                </c:pt>
                <c:pt idx="70">
                  <c:v>32051</c:v>
                </c:pt>
                <c:pt idx="71">
                  <c:v>32082</c:v>
                </c:pt>
                <c:pt idx="72">
                  <c:v>32112</c:v>
                </c:pt>
                <c:pt idx="73">
                  <c:v>32143</c:v>
                </c:pt>
                <c:pt idx="74">
                  <c:v>32174</c:v>
                </c:pt>
                <c:pt idx="75">
                  <c:v>32203</c:v>
                </c:pt>
                <c:pt idx="76">
                  <c:v>32234</c:v>
                </c:pt>
                <c:pt idx="77">
                  <c:v>32264</c:v>
                </c:pt>
                <c:pt idx="78">
                  <c:v>32295</c:v>
                </c:pt>
                <c:pt idx="79">
                  <c:v>32325</c:v>
                </c:pt>
                <c:pt idx="80">
                  <c:v>32356</c:v>
                </c:pt>
                <c:pt idx="81">
                  <c:v>32387</c:v>
                </c:pt>
                <c:pt idx="82">
                  <c:v>32417</c:v>
                </c:pt>
                <c:pt idx="83">
                  <c:v>32448</c:v>
                </c:pt>
                <c:pt idx="84">
                  <c:v>32478</c:v>
                </c:pt>
                <c:pt idx="85">
                  <c:v>32509</c:v>
                </c:pt>
                <c:pt idx="86">
                  <c:v>32540</c:v>
                </c:pt>
                <c:pt idx="87">
                  <c:v>32568</c:v>
                </c:pt>
                <c:pt idx="88">
                  <c:v>32599</c:v>
                </c:pt>
                <c:pt idx="89">
                  <c:v>32629</c:v>
                </c:pt>
                <c:pt idx="90">
                  <c:v>32660</c:v>
                </c:pt>
                <c:pt idx="91">
                  <c:v>32690</c:v>
                </c:pt>
                <c:pt idx="92">
                  <c:v>32721</c:v>
                </c:pt>
                <c:pt idx="93">
                  <c:v>32752</c:v>
                </c:pt>
                <c:pt idx="94">
                  <c:v>32782</c:v>
                </c:pt>
                <c:pt idx="95">
                  <c:v>32813</c:v>
                </c:pt>
                <c:pt idx="96">
                  <c:v>32843</c:v>
                </c:pt>
                <c:pt idx="97">
                  <c:v>32874</c:v>
                </c:pt>
                <c:pt idx="98">
                  <c:v>32905</c:v>
                </c:pt>
                <c:pt idx="99">
                  <c:v>32933</c:v>
                </c:pt>
                <c:pt idx="100">
                  <c:v>32964</c:v>
                </c:pt>
                <c:pt idx="101">
                  <c:v>32994</c:v>
                </c:pt>
                <c:pt idx="102">
                  <c:v>33025</c:v>
                </c:pt>
                <c:pt idx="103">
                  <c:v>33055</c:v>
                </c:pt>
                <c:pt idx="104">
                  <c:v>33086</c:v>
                </c:pt>
                <c:pt idx="105">
                  <c:v>33117</c:v>
                </c:pt>
                <c:pt idx="106">
                  <c:v>33147</c:v>
                </c:pt>
                <c:pt idx="107">
                  <c:v>33178</c:v>
                </c:pt>
                <c:pt idx="108">
                  <c:v>33208</c:v>
                </c:pt>
                <c:pt idx="109">
                  <c:v>33239</c:v>
                </c:pt>
                <c:pt idx="110">
                  <c:v>33270</c:v>
                </c:pt>
                <c:pt idx="111">
                  <c:v>33298</c:v>
                </c:pt>
                <c:pt idx="112">
                  <c:v>33329</c:v>
                </c:pt>
                <c:pt idx="113">
                  <c:v>33359</c:v>
                </c:pt>
                <c:pt idx="114">
                  <c:v>33390</c:v>
                </c:pt>
                <c:pt idx="115">
                  <c:v>33420</c:v>
                </c:pt>
                <c:pt idx="116">
                  <c:v>33451</c:v>
                </c:pt>
                <c:pt idx="117">
                  <c:v>33482</c:v>
                </c:pt>
                <c:pt idx="118">
                  <c:v>33512</c:v>
                </c:pt>
                <c:pt idx="119">
                  <c:v>33543</c:v>
                </c:pt>
                <c:pt idx="120">
                  <c:v>33573</c:v>
                </c:pt>
                <c:pt idx="121">
                  <c:v>33604</c:v>
                </c:pt>
                <c:pt idx="122">
                  <c:v>33635</c:v>
                </c:pt>
                <c:pt idx="123">
                  <c:v>33664</c:v>
                </c:pt>
                <c:pt idx="124">
                  <c:v>33695</c:v>
                </c:pt>
                <c:pt idx="125">
                  <c:v>33725</c:v>
                </c:pt>
                <c:pt idx="126">
                  <c:v>33756</c:v>
                </c:pt>
                <c:pt idx="127">
                  <c:v>33786</c:v>
                </c:pt>
                <c:pt idx="128">
                  <c:v>33817</c:v>
                </c:pt>
                <c:pt idx="129">
                  <c:v>33848</c:v>
                </c:pt>
                <c:pt idx="130">
                  <c:v>33878</c:v>
                </c:pt>
                <c:pt idx="131">
                  <c:v>33909</c:v>
                </c:pt>
                <c:pt idx="132">
                  <c:v>33939</c:v>
                </c:pt>
                <c:pt idx="133">
                  <c:v>33970</c:v>
                </c:pt>
                <c:pt idx="134">
                  <c:v>34001</c:v>
                </c:pt>
                <c:pt idx="135">
                  <c:v>34029</c:v>
                </c:pt>
                <c:pt idx="136">
                  <c:v>34060</c:v>
                </c:pt>
                <c:pt idx="137">
                  <c:v>34090</c:v>
                </c:pt>
                <c:pt idx="138">
                  <c:v>34121</c:v>
                </c:pt>
                <c:pt idx="139">
                  <c:v>34151</c:v>
                </c:pt>
                <c:pt idx="140">
                  <c:v>34182</c:v>
                </c:pt>
                <c:pt idx="141">
                  <c:v>34213</c:v>
                </c:pt>
                <c:pt idx="142">
                  <c:v>34243</c:v>
                </c:pt>
                <c:pt idx="143">
                  <c:v>34274</c:v>
                </c:pt>
                <c:pt idx="144">
                  <c:v>34304</c:v>
                </c:pt>
                <c:pt idx="145">
                  <c:v>34335</c:v>
                </c:pt>
                <c:pt idx="146">
                  <c:v>34366</c:v>
                </c:pt>
                <c:pt idx="147">
                  <c:v>34397</c:v>
                </c:pt>
                <c:pt idx="148">
                  <c:v>34428</c:v>
                </c:pt>
                <c:pt idx="149">
                  <c:v>34459</c:v>
                </c:pt>
                <c:pt idx="150">
                  <c:v>34490</c:v>
                </c:pt>
                <c:pt idx="151">
                  <c:v>34521</c:v>
                </c:pt>
                <c:pt idx="152">
                  <c:v>34552</c:v>
                </c:pt>
                <c:pt idx="153">
                  <c:v>34583</c:v>
                </c:pt>
                <c:pt idx="154">
                  <c:v>34614</c:v>
                </c:pt>
                <c:pt idx="155">
                  <c:v>34645</c:v>
                </c:pt>
                <c:pt idx="156">
                  <c:v>34676</c:v>
                </c:pt>
                <c:pt idx="157">
                  <c:v>34700</c:v>
                </c:pt>
                <c:pt idx="158">
                  <c:v>34731</c:v>
                </c:pt>
                <c:pt idx="159">
                  <c:v>34762</c:v>
                </c:pt>
                <c:pt idx="160">
                  <c:v>34793</c:v>
                </c:pt>
                <c:pt idx="161">
                  <c:v>34824</c:v>
                </c:pt>
                <c:pt idx="162">
                  <c:v>34855</c:v>
                </c:pt>
                <c:pt idx="163">
                  <c:v>34886</c:v>
                </c:pt>
                <c:pt idx="164">
                  <c:v>34917</c:v>
                </c:pt>
                <c:pt idx="165">
                  <c:v>34948</c:v>
                </c:pt>
                <c:pt idx="166">
                  <c:v>34979</c:v>
                </c:pt>
                <c:pt idx="167">
                  <c:v>35010</c:v>
                </c:pt>
                <c:pt idx="168">
                  <c:v>35041</c:v>
                </c:pt>
                <c:pt idx="169">
                  <c:v>35072</c:v>
                </c:pt>
                <c:pt idx="170">
                  <c:v>35103</c:v>
                </c:pt>
                <c:pt idx="171">
                  <c:v>35134</c:v>
                </c:pt>
                <c:pt idx="172">
                  <c:v>35165</c:v>
                </c:pt>
                <c:pt idx="173">
                  <c:v>35196</c:v>
                </c:pt>
                <c:pt idx="174">
                  <c:v>35227</c:v>
                </c:pt>
                <c:pt idx="175">
                  <c:v>35258</c:v>
                </c:pt>
                <c:pt idx="176">
                  <c:v>35289</c:v>
                </c:pt>
                <c:pt idx="177">
                  <c:v>35320</c:v>
                </c:pt>
                <c:pt idx="178">
                  <c:v>35351</c:v>
                </c:pt>
                <c:pt idx="179">
                  <c:v>35382</c:v>
                </c:pt>
                <c:pt idx="180">
                  <c:v>35413</c:v>
                </c:pt>
                <c:pt idx="181">
                  <c:v>35444</c:v>
                </c:pt>
                <c:pt idx="182">
                  <c:v>35475</c:v>
                </c:pt>
                <c:pt idx="183">
                  <c:v>35506</c:v>
                </c:pt>
                <c:pt idx="184">
                  <c:v>35537</c:v>
                </c:pt>
                <c:pt idx="185">
                  <c:v>35568</c:v>
                </c:pt>
                <c:pt idx="186">
                  <c:v>35599</c:v>
                </c:pt>
                <c:pt idx="187">
                  <c:v>35630</c:v>
                </c:pt>
                <c:pt idx="188">
                  <c:v>35661</c:v>
                </c:pt>
                <c:pt idx="189">
                  <c:v>35692</c:v>
                </c:pt>
                <c:pt idx="190">
                  <c:v>35723</c:v>
                </c:pt>
                <c:pt idx="191">
                  <c:v>35754</c:v>
                </c:pt>
                <c:pt idx="192">
                  <c:v>35785</c:v>
                </c:pt>
                <c:pt idx="193">
                  <c:v>35809</c:v>
                </c:pt>
                <c:pt idx="194">
                  <c:v>35840</c:v>
                </c:pt>
                <c:pt idx="195">
                  <c:v>35871</c:v>
                </c:pt>
                <c:pt idx="196">
                  <c:v>35902</c:v>
                </c:pt>
                <c:pt idx="197">
                  <c:v>35933</c:v>
                </c:pt>
                <c:pt idx="198">
                  <c:v>35964</c:v>
                </c:pt>
                <c:pt idx="199">
                  <c:v>35995</c:v>
                </c:pt>
                <c:pt idx="200">
                  <c:v>36026</c:v>
                </c:pt>
                <c:pt idx="201">
                  <c:v>36057</c:v>
                </c:pt>
                <c:pt idx="202">
                  <c:v>36088</c:v>
                </c:pt>
                <c:pt idx="203">
                  <c:v>36119</c:v>
                </c:pt>
                <c:pt idx="204">
                  <c:v>36150</c:v>
                </c:pt>
                <c:pt idx="205">
                  <c:v>36189</c:v>
                </c:pt>
                <c:pt idx="206">
                  <c:v>36217</c:v>
                </c:pt>
                <c:pt idx="207">
                  <c:v>36220</c:v>
                </c:pt>
                <c:pt idx="208">
                  <c:v>36251</c:v>
                </c:pt>
                <c:pt idx="209">
                  <c:v>36281</c:v>
                </c:pt>
                <c:pt idx="210">
                  <c:v>36341</c:v>
                </c:pt>
                <c:pt idx="211">
                  <c:v>36371</c:v>
                </c:pt>
                <c:pt idx="212">
                  <c:v>36403</c:v>
                </c:pt>
                <c:pt idx="213">
                  <c:v>36433</c:v>
                </c:pt>
                <c:pt idx="214">
                  <c:v>36462</c:v>
                </c:pt>
                <c:pt idx="215">
                  <c:v>36465</c:v>
                </c:pt>
                <c:pt idx="216">
                  <c:v>36525</c:v>
                </c:pt>
                <c:pt idx="217">
                  <c:v>36526</c:v>
                </c:pt>
                <c:pt idx="218">
                  <c:v>36557</c:v>
                </c:pt>
                <c:pt idx="219">
                  <c:v>36586</c:v>
                </c:pt>
                <c:pt idx="220">
                  <c:v>36617</c:v>
                </c:pt>
                <c:pt idx="221">
                  <c:v>36647</c:v>
                </c:pt>
                <c:pt idx="222">
                  <c:v>36678</c:v>
                </c:pt>
                <c:pt idx="223">
                  <c:v>36708</c:v>
                </c:pt>
                <c:pt idx="224">
                  <c:v>36739</c:v>
                </c:pt>
                <c:pt idx="225">
                  <c:v>36770</c:v>
                </c:pt>
                <c:pt idx="226">
                  <c:v>36800</c:v>
                </c:pt>
                <c:pt idx="227">
                  <c:v>36831</c:v>
                </c:pt>
                <c:pt idx="228">
                  <c:v>36861</c:v>
                </c:pt>
                <c:pt idx="229">
                  <c:v>36892</c:v>
                </c:pt>
                <c:pt idx="230">
                  <c:v>36923</c:v>
                </c:pt>
                <c:pt idx="231">
                  <c:v>36951</c:v>
                </c:pt>
                <c:pt idx="232">
                  <c:v>36982</c:v>
                </c:pt>
                <c:pt idx="233">
                  <c:v>37012</c:v>
                </c:pt>
                <c:pt idx="234">
                  <c:v>37043</c:v>
                </c:pt>
                <c:pt idx="235">
                  <c:v>37073</c:v>
                </c:pt>
                <c:pt idx="236">
                  <c:v>37104</c:v>
                </c:pt>
                <c:pt idx="237">
                  <c:v>37135</c:v>
                </c:pt>
                <c:pt idx="238">
                  <c:v>37165</c:v>
                </c:pt>
                <c:pt idx="239">
                  <c:v>37196</c:v>
                </c:pt>
                <c:pt idx="240">
                  <c:v>37226</c:v>
                </c:pt>
                <c:pt idx="241">
                  <c:v>37257</c:v>
                </c:pt>
                <c:pt idx="242">
                  <c:v>37288</c:v>
                </c:pt>
                <c:pt idx="243">
                  <c:v>37316</c:v>
                </c:pt>
                <c:pt idx="244">
                  <c:v>37347</c:v>
                </c:pt>
                <c:pt idx="245">
                  <c:v>37377</c:v>
                </c:pt>
                <c:pt idx="246">
                  <c:v>37408</c:v>
                </c:pt>
                <c:pt idx="247">
                  <c:v>37438</c:v>
                </c:pt>
                <c:pt idx="248">
                  <c:v>37499</c:v>
                </c:pt>
                <c:pt idx="249">
                  <c:v>37529</c:v>
                </c:pt>
                <c:pt idx="250">
                  <c:v>37560</c:v>
                </c:pt>
                <c:pt idx="251">
                  <c:v>37590</c:v>
                </c:pt>
                <c:pt idx="252">
                  <c:v>37621</c:v>
                </c:pt>
                <c:pt idx="253">
                  <c:v>37652</c:v>
                </c:pt>
                <c:pt idx="254">
                  <c:v>37680</c:v>
                </c:pt>
                <c:pt idx="255">
                  <c:v>37711</c:v>
                </c:pt>
                <c:pt idx="256">
                  <c:v>37741</c:v>
                </c:pt>
                <c:pt idx="257">
                  <c:v>37772</c:v>
                </c:pt>
                <c:pt idx="258">
                  <c:v>37802</c:v>
                </c:pt>
                <c:pt idx="259">
                  <c:v>37833</c:v>
                </c:pt>
                <c:pt idx="260">
                  <c:v>37864</c:v>
                </c:pt>
                <c:pt idx="261">
                  <c:v>37894</c:v>
                </c:pt>
                <c:pt idx="262">
                  <c:v>37925</c:v>
                </c:pt>
                <c:pt idx="263">
                  <c:v>37955</c:v>
                </c:pt>
                <c:pt idx="264">
                  <c:v>37986</c:v>
                </c:pt>
                <c:pt idx="265">
                  <c:v>38017</c:v>
                </c:pt>
                <c:pt idx="266">
                  <c:v>38046</c:v>
                </c:pt>
                <c:pt idx="267">
                  <c:v>38077</c:v>
                </c:pt>
                <c:pt idx="268">
                  <c:v>38107</c:v>
                </c:pt>
                <c:pt idx="269">
                  <c:v>38138</c:v>
                </c:pt>
                <c:pt idx="270">
                  <c:v>38168</c:v>
                </c:pt>
                <c:pt idx="271">
                  <c:v>38199</c:v>
                </c:pt>
                <c:pt idx="272">
                  <c:v>38230</c:v>
                </c:pt>
                <c:pt idx="273">
                  <c:v>38260</c:v>
                </c:pt>
                <c:pt idx="274">
                  <c:v>38291</c:v>
                </c:pt>
                <c:pt idx="275">
                  <c:v>38321</c:v>
                </c:pt>
                <c:pt idx="276">
                  <c:v>38352</c:v>
                </c:pt>
                <c:pt idx="277">
                  <c:v>38383</c:v>
                </c:pt>
                <c:pt idx="278">
                  <c:v>38411</c:v>
                </c:pt>
                <c:pt idx="279">
                  <c:v>38442</c:v>
                </c:pt>
                <c:pt idx="280">
                  <c:v>38472</c:v>
                </c:pt>
                <c:pt idx="281">
                  <c:v>38503</c:v>
                </c:pt>
                <c:pt idx="282">
                  <c:v>38533</c:v>
                </c:pt>
                <c:pt idx="283">
                  <c:v>38564</c:v>
                </c:pt>
                <c:pt idx="284">
                  <c:v>38595</c:v>
                </c:pt>
                <c:pt idx="285">
                  <c:v>38625</c:v>
                </c:pt>
                <c:pt idx="286">
                  <c:v>38656</c:v>
                </c:pt>
                <c:pt idx="287">
                  <c:v>38686</c:v>
                </c:pt>
                <c:pt idx="288">
                  <c:v>38717</c:v>
                </c:pt>
                <c:pt idx="289">
                  <c:v>38748</c:v>
                </c:pt>
                <c:pt idx="290">
                  <c:v>38776</c:v>
                </c:pt>
                <c:pt idx="291">
                  <c:v>38807</c:v>
                </c:pt>
                <c:pt idx="292">
                  <c:v>38837</c:v>
                </c:pt>
                <c:pt idx="293">
                  <c:v>38868</c:v>
                </c:pt>
                <c:pt idx="294">
                  <c:v>38898</c:v>
                </c:pt>
                <c:pt idx="295">
                  <c:v>38929</c:v>
                </c:pt>
                <c:pt idx="296">
                  <c:v>38960</c:v>
                </c:pt>
                <c:pt idx="297">
                  <c:v>38990</c:v>
                </c:pt>
                <c:pt idx="298">
                  <c:v>39021</c:v>
                </c:pt>
                <c:pt idx="299">
                  <c:v>39051</c:v>
                </c:pt>
                <c:pt idx="300">
                  <c:v>39082</c:v>
                </c:pt>
                <c:pt idx="301">
                  <c:v>39113</c:v>
                </c:pt>
                <c:pt idx="302">
                  <c:v>39141</c:v>
                </c:pt>
                <c:pt idx="303">
                  <c:v>39172</c:v>
                </c:pt>
                <c:pt idx="304">
                  <c:v>39202</c:v>
                </c:pt>
                <c:pt idx="305">
                  <c:v>39233</c:v>
                </c:pt>
                <c:pt idx="306">
                  <c:v>39263</c:v>
                </c:pt>
                <c:pt idx="307">
                  <c:v>39294</c:v>
                </c:pt>
                <c:pt idx="308">
                  <c:v>39325</c:v>
                </c:pt>
                <c:pt idx="309">
                  <c:v>39355</c:v>
                </c:pt>
                <c:pt idx="310">
                  <c:v>39386</c:v>
                </c:pt>
                <c:pt idx="311">
                  <c:v>39416</c:v>
                </c:pt>
                <c:pt idx="312">
                  <c:v>39447</c:v>
                </c:pt>
                <c:pt idx="313">
                  <c:v>39478</c:v>
                </c:pt>
                <c:pt idx="314">
                  <c:v>39507</c:v>
                </c:pt>
                <c:pt idx="315">
                  <c:v>39538</c:v>
                </c:pt>
                <c:pt idx="316">
                  <c:v>39568</c:v>
                </c:pt>
                <c:pt idx="317">
                  <c:v>39599</c:v>
                </c:pt>
                <c:pt idx="318">
                  <c:v>39629</c:v>
                </c:pt>
                <c:pt idx="319">
                  <c:v>39660</c:v>
                </c:pt>
                <c:pt idx="320">
                  <c:v>39691</c:v>
                </c:pt>
                <c:pt idx="321">
                  <c:v>39721</c:v>
                </c:pt>
                <c:pt idx="322">
                  <c:v>39752</c:v>
                </c:pt>
                <c:pt idx="323">
                  <c:v>39782</c:v>
                </c:pt>
                <c:pt idx="324">
                  <c:v>39813</c:v>
                </c:pt>
                <c:pt idx="325">
                  <c:v>39844</c:v>
                </c:pt>
                <c:pt idx="326">
                  <c:v>39872</c:v>
                </c:pt>
                <c:pt idx="327">
                  <c:v>39903</c:v>
                </c:pt>
                <c:pt idx="328">
                  <c:v>39933</c:v>
                </c:pt>
                <c:pt idx="329">
                  <c:v>39964</c:v>
                </c:pt>
                <c:pt idx="330">
                  <c:v>39994</c:v>
                </c:pt>
                <c:pt idx="331">
                  <c:v>40025</c:v>
                </c:pt>
                <c:pt idx="332">
                  <c:v>40056</c:v>
                </c:pt>
                <c:pt idx="333">
                  <c:v>40086</c:v>
                </c:pt>
                <c:pt idx="334">
                  <c:v>40117</c:v>
                </c:pt>
                <c:pt idx="335">
                  <c:v>40147</c:v>
                </c:pt>
                <c:pt idx="336">
                  <c:v>40178</c:v>
                </c:pt>
                <c:pt idx="337">
                  <c:v>40209</c:v>
                </c:pt>
                <c:pt idx="338">
                  <c:v>40237</c:v>
                </c:pt>
                <c:pt idx="339">
                  <c:v>40268</c:v>
                </c:pt>
                <c:pt idx="340">
                  <c:v>40298</c:v>
                </c:pt>
                <c:pt idx="341">
                  <c:v>40329</c:v>
                </c:pt>
                <c:pt idx="342">
                  <c:v>40359</c:v>
                </c:pt>
                <c:pt idx="343">
                  <c:v>40390</c:v>
                </c:pt>
                <c:pt idx="344">
                  <c:v>40421</c:v>
                </c:pt>
                <c:pt idx="345">
                  <c:v>40451</c:v>
                </c:pt>
                <c:pt idx="346">
                  <c:v>40482</c:v>
                </c:pt>
                <c:pt idx="347">
                  <c:v>40512</c:v>
                </c:pt>
                <c:pt idx="348">
                  <c:v>40543</c:v>
                </c:pt>
                <c:pt idx="349">
                  <c:v>40574</c:v>
                </c:pt>
                <c:pt idx="350">
                  <c:v>40602</c:v>
                </c:pt>
                <c:pt idx="351">
                  <c:v>40633</c:v>
                </c:pt>
                <c:pt idx="352">
                  <c:v>40663</c:v>
                </c:pt>
                <c:pt idx="353">
                  <c:v>40694</c:v>
                </c:pt>
                <c:pt idx="354">
                  <c:v>40724</c:v>
                </c:pt>
                <c:pt idx="355">
                  <c:v>40755</c:v>
                </c:pt>
                <c:pt idx="356">
                  <c:v>40786</c:v>
                </c:pt>
                <c:pt idx="357">
                  <c:v>40816</c:v>
                </c:pt>
                <c:pt idx="358">
                  <c:v>40847</c:v>
                </c:pt>
                <c:pt idx="359">
                  <c:v>40877</c:v>
                </c:pt>
                <c:pt idx="360">
                  <c:v>40907</c:v>
                </c:pt>
                <c:pt idx="361">
                  <c:v>40939</c:v>
                </c:pt>
                <c:pt idx="362">
                  <c:v>40967</c:v>
                </c:pt>
                <c:pt idx="363">
                  <c:v>40995</c:v>
                </c:pt>
                <c:pt idx="364">
                  <c:v>41023</c:v>
                </c:pt>
                <c:pt idx="365">
                  <c:v>41051</c:v>
                </c:pt>
                <c:pt idx="366">
                  <c:v>41089</c:v>
                </c:pt>
                <c:pt idx="367">
                  <c:v>41121</c:v>
                </c:pt>
                <c:pt idx="368">
                  <c:v>41152</c:v>
                </c:pt>
                <c:pt idx="369">
                  <c:v>41182</c:v>
                </c:pt>
                <c:pt idx="370">
                  <c:v>41213</c:v>
                </c:pt>
                <c:pt idx="371">
                  <c:v>41243</c:v>
                </c:pt>
                <c:pt idx="372">
                  <c:v>41274</c:v>
                </c:pt>
                <c:pt idx="373">
                  <c:v>41305</c:v>
                </c:pt>
                <c:pt idx="374">
                  <c:v>41333</c:v>
                </c:pt>
                <c:pt idx="375">
                  <c:v>41364</c:v>
                </c:pt>
                <c:pt idx="376">
                  <c:v>41394</c:v>
                </c:pt>
                <c:pt idx="377">
                  <c:v>41425</c:v>
                </c:pt>
                <c:pt idx="378">
                  <c:v>41455</c:v>
                </c:pt>
                <c:pt idx="379">
                  <c:v>41486</c:v>
                </c:pt>
                <c:pt idx="380">
                  <c:v>41517</c:v>
                </c:pt>
                <c:pt idx="381">
                  <c:v>41547</c:v>
                </c:pt>
                <c:pt idx="382">
                  <c:v>41578</c:v>
                </c:pt>
                <c:pt idx="383">
                  <c:v>41608</c:v>
                </c:pt>
                <c:pt idx="384">
                  <c:v>41639</c:v>
                </c:pt>
                <c:pt idx="385">
                  <c:v>41670</c:v>
                </c:pt>
                <c:pt idx="386">
                  <c:v>41698</c:v>
                </c:pt>
                <c:pt idx="387">
                  <c:v>41729</c:v>
                </c:pt>
                <c:pt idx="388">
                  <c:v>41759</c:v>
                </c:pt>
                <c:pt idx="389">
                  <c:v>41790</c:v>
                </c:pt>
                <c:pt idx="390">
                  <c:v>41820</c:v>
                </c:pt>
                <c:pt idx="391">
                  <c:v>41851</c:v>
                </c:pt>
                <c:pt idx="392">
                  <c:v>41882</c:v>
                </c:pt>
                <c:pt idx="393">
                  <c:v>41912</c:v>
                </c:pt>
                <c:pt idx="394">
                  <c:v>41943</c:v>
                </c:pt>
                <c:pt idx="395">
                  <c:v>41973</c:v>
                </c:pt>
                <c:pt idx="396">
                  <c:v>42004</c:v>
                </c:pt>
                <c:pt idx="397">
                  <c:v>42035</c:v>
                </c:pt>
                <c:pt idx="398">
                  <c:v>42062</c:v>
                </c:pt>
                <c:pt idx="399">
                  <c:v>42093</c:v>
                </c:pt>
                <c:pt idx="400">
                  <c:v>42124</c:v>
                </c:pt>
                <c:pt idx="401">
                  <c:v>42155</c:v>
                </c:pt>
                <c:pt idx="402">
                  <c:v>42185</c:v>
                </c:pt>
                <c:pt idx="403">
                  <c:v>42216</c:v>
                </c:pt>
                <c:pt idx="404">
                  <c:v>42247</c:v>
                </c:pt>
                <c:pt idx="405">
                  <c:v>42277</c:v>
                </c:pt>
                <c:pt idx="406">
                  <c:v>42307</c:v>
                </c:pt>
                <c:pt idx="407">
                  <c:v>42338</c:v>
                </c:pt>
                <c:pt idx="408">
                  <c:v>42369</c:v>
                </c:pt>
                <c:pt idx="409">
                  <c:v>42400</c:v>
                </c:pt>
                <c:pt idx="410">
                  <c:v>42428</c:v>
                </c:pt>
                <c:pt idx="411">
                  <c:v>42460</c:v>
                </c:pt>
                <c:pt idx="412">
                  <c:v>42490</c:v>
                </c:pt>
                <c:pt idx="413">
                  <c:v>42521</c:v>
                </c:pt>
                <c:pt idx="414">
                  <c:v>42551</c:v>
                </c:pt>
                <c:pt idx="415">
                  <c:v>42582</c:v>
                </c:pt>
                <c:pt idx="416">
                  <c:v>42613</c:v>
                </c:pt>
                <c:pt idx="417">
                  <c:v>42643</c:v>
                </c:pt>
                <c:pt idx="418">
                  <c:v>42674</c:v>
                </c:pt>
                <c:pt idx="419">
                  <c:v>42704</c:v>
                </c:pt>
                <c:pt idx="420">
                  <c:v>42735</c:v>
                </c:pt>
                <c:pt idx="421">
                  <c:v>42766</c:v>
                </c:pt>
                <c:pt idx="422">
                  <c:v>42794</c:v>
                </c:pt>
                <c:pt idx="423">
                  <c:v>42825</c:v>
                </c:pt>
                <c:pt idx="424">
                  <c:v>42853</c:v>
                </c:pt>
                <c:pt idx="425">
                  <c:v>42886</c:v>
                </c:pt>
                <c:pt idx="426">
                  <c:v>42916</c:v>
                </c:pt>
                <c:pt idx="427">
                  <c:v>42947</c:v>
                </c:pt>
                <c:pt idx="428">
                  <c:v>42978</c:v>
                </c:pt>
                <c:pt idx="429">
                  <c:v>43008</c:v>
                </c:pt>
                <c:pt idx="430">
                  <c:v>43039</c:v>
                </c:pt>
                <c:pt idx="431">
                  <c:v>43069</c:v>
                </c:pt>
                <c:pt idx="432">
                  <c:v>43100</c:v>
                </c:pt>
                <c:pt idx="433">
                  <c:v>43131</c:v>
                </c:pt>
                <c:pt idx="434">
                  <c:v>43159</c:v>
                </c:pt>
                <c:pt idx="435">
                  <c:v>43190</c:v>
                </c:pt>
                <c:pt idx="436">
                  <c:v>43220</c:v>
                </c:pt>
                <c:pt idx="437">
                  <c:v>43251</c:v>
                </c:pt>
                <c:pt idx="438">
                  <c:v>43280</c:v>
                </c:pt>
                <c:pt idx="439">
                  <c:v>43312</c:v>
                </c:pt>
                <c:pt idx="440">
                  <c:v>43343</c:v>
                </c:pt>
                <c:pt idx="441">
                  <c:v>43373</c:v>
                </c:pt>
                <c:pt idx="442">
                  <c:v>43404</c:v>
                </c:pt>
                <c:pt idx="443">
                  <c:v>43434</c:v>
                </c:pt>
                <c:pt idx="444">
                  <c:v>43465</c:v>
                </c:pt>
                <c:pt idx="445">
                  <c:v>43496</c:v>
                </c:pt>
                <c:pt idx="446">
                  <c:v>43524</c:v>
                </c:pt>
                <c:pt idx="447">
                  <c:v>43555</c:v>
                </c:pt>
                <c:pt idx="448">
                  <c:v>43585</c:v>
                </c:pt>
                <c:pt idx="449">
                  <c:v>43616</c:v>
                </c:pt>
                <c:pt idx="450">
                  <c:v>43646</c:v>
                </c:pt>
                <c:pt idx="451">
                  <c:v>43677</c:v>
                </c:pt>
                <c:pt idx="452">
                  <c:v>43708</c:v>
                </c:pt>
                <c:pt idx="453">
                  <c:v>43738</c:v>
                </c:pt>
                <c:pt idx="454">
                  <c:v>43769</c:v>
                </c:pt>
                <c:pt idx="455">
                  <c:v>43799</c:v>
                </c:pt>
                <c:pt idx="456">
                  <c:v>43830</c:v>
                </c:pt>
                <c:pt idx="457">
                  <c:v>43861</c:v>
                </c:pt>
                <c:pt idx="458">
                  <c:v>43890</c:v>
                </c:pt>
                <c:pt idx="459">
                  <c:v>43921</c:v>
                </c:pt>
                <c:pt idx="460">
                  <c:v>43951</c:v>
                </c:pt>
                <c:pt idx="461">
                  <c:v>43982</c:v>
                </c:pt>
                <c:pt idx="462">
                  <c:v>44012</c:v>
                </c:pt>
                <c:pt idx="463">
                  <c:v>44043</c:v>
                </c:pt>
                <c:pt idx="464">
                  <c:v>44074</c:v>
                </c:pt>
                <c:pt idx="465">
                  <c:v>44104</c:v>
                </c:pt>
                <c:pt idx="466">
                  <c:v>44135</c:v>
                </c:pt>
                <c:pt idx="467">
                  <c:v>44165</c:v>
                </c:pt>
                <c:pt idx="468">
                  <c:v>44196</c:v>
                </c:pt>
                <c:pt idx="469">
                  <c:v>44227</c:v>
                </c:pt>
                <c:pt idx="470">
                  <c:v>44253</c:v>
                </c:pt>
                <c:pt idx="471">
                  <c:v>44286</c:v>
                </c:pt>
                <c:pt idx="472">
                  <c:v>44316</c:v>
                </c:pt>
                <c:pt idx="473">
                  <c:v>44347</c:v>
                </c:pt>
                <c:pt idx="474">
                  <c:v>44377</c:v>
                </c:pt>
                <c:pt idx="475">
                  <c:v>44407</c:v>
                </c:pt>
                <c:pt idx="476">
                  <c:v>44439</c:v>
                </c:pt>
                <c:pt idx="477">
                  <c:v>44469</c:v>
                </c:pt>
                <c:pt idx="478">
                  <c:v>44498</c:v>
                </c:pt>
                <c:pt idx="479">
                  <c:v>44530</c:v>
                </c:pt>
                <c:pt idx="480">
                  <c:v>44561</c:v>
                </c:pt>
                <c:pt idx="481">
                  <c:v>44592</c:v>
                </c:pt>
                <c:pt idx="482">
                  <c:v>44620</c:v>
                </c:pt>
                <c:pt idx="483">
                  <c:v>44651</c:v>
                </c:pt>
                <c:pt idx="484">
                  <c:v>44680</c:v>
                </c:pt>
                <c:pt idx="485">
                  <c:v>44712</c:v>
                </c:pt>
                <c:pt idx="486">
                  <c:v>44742</c:v>
                </c:pt>
                <c:pt idx="487">
                  <c:v>44771</c:v>
                </c:pt>
                <c:pt idx="488">
                  <c:v>44804</c:v>
                </c:pt>
                <c:pt idx="489">
                  <c:v>44834</c:v>
                </c:pt>
                <c:pt idx="490">
                  <c:v>44865</c:v>
                </c:pt>
                <c:pt idx="491">
                  <c:v>44895</c:v>
                </c:pt>
                <c:pt idx="492">
                  <c:v>44926</c:v>
                </c:pt>
                <c:pt idx="493">
                  <c:v>44957</c:v>
                </c:pt>
                <c:pt idx="494">
                  <c:v>44985</c:v>
                </c:pt>
                <c:pt idx="495">
                  <c:v>45016</c:v>
                </c:pt>
                <c:pt idx="496">
                  <c:v>45044</c:v>
                </c:pt>
                <c:pt idx="497">
                  <c:v>45077</c:v>
                </c:pt>
                <c:pt idx="498">
                  <c:v>45107</c:v>
                </c:pt>
                <c:pt idx="499">
                  <c:v>45138</c:v>
                </c:pt>
                <c:pt idx="500">
                  <c:v>45169</c:v>
                </c:pt>
                <c:pt idx="501">
                  <c:v>45199</c:v>
                </c:pt>
                <c:pt idx="502">
                  <c:v>45230</c:v>
                </c:pt>
                <c:pt idx="503">
                  <c:v>45260</c:v>
                </c:pt>
                <c:pt idx="504">
                  <c:v>45291</c:v>
                </c:pt>
                <c:pt idx="505">
                  <c:v>45322</c:v>
                </c:pt>
                <c:pt idx="506">
                  <c:v>45351</c:v>
                </c:pt>
                <c:pt idx="507">
                  <c:v>45382</c:v>
                </c:pt>
                <c:pt idx="508">
                  <c:v>45412</c:v>
                </c:pt>
                <c:pt idx="509">
                  <c:v>45443</c:v>
                </c:pt>
                <c:pt idx="510">
                  <c:v>45473</c:v>
                </c:pt>
                <c:pt idx="511">
                  <c:v>45504</c:v>
                </c:pt>
                <c:pt idx="512">
                  <c:v>45535</c:v>
                </c:pt>
                <c:pt idx="513">
                  <c:v>45565</c:v>
                </c:pt>
                <c:pt idx="514">
                  <c:v>45596</c:v>
                </c:pt>
                <c:pt idx="515">
                  <c:v>45626</c:v>
                </c:pt>
                <c:pt idx="516">
                  <c:v>45657</c:v>
                </c:pt>
                <c:pt idx="517">
                  <c:v>45688</c:v>
                </c:pt>
                <c:pt idx="518">
                  <c:v>45716</c:v>
                </c:pt>
                <c:pt idx="519">
                  <c:v>45747</c:v>
                </c:pt>
                <c:pt idx="520">
                  <c:v>45777</c:v>
                </c:pt>
                <c:pt idx="521">
                  <c:v>45808</c:v>
                </c:pt>
                <c:pt idx="522">
                  <c:v>45838</c:v>
                </c:pt>
                <c:pt idx="523">
                  <c:v>45869</c:v>
                </c:pt>
                <c:pt idx="524">
                  <c:v>45900</c:v>
                </c:pt>
                <c:pt idx="525">
                  <c:v>45930</c:v>
                </c:pt>
                <c:pt idx="526">
                  <c:v>45961</c:v>
                </c:pt>
                <c:pt idx="527">
                  <c:v>45991</c:v>
                </c:pt>
                <c:pt idx="528">
                  <c:v>46022</c:v>
                </c:pt>
                <c:pt idx="529">
                  <c:v>46053</c:v>
                </c:pt>
              </c:numCache>
            </c:numRef>
          </c:cat>
          <c:val>
            <c:numRef>
              <c:f>JPM!$B$2:$B$531</c:f>
              <c:numCache>
                <c:formatCode>0.00%</c:formatCode>
                <c:ptCount val="530"/>
                <c:pt idx="0">
                  <c:v>4.1847534677701363E-3</c:v>
                </c:pt>
                <c:pt idx="1">
                  <c:v>5.1816129219012337E-3</c:v>
                </c:pt>
                <c:pt idx="2">
                  <c:v>3.8171152518978605E-3</c:v>
                </c:pt>
                <c:pt idx="3">
                  <c:v>4.9918299720047984E-3</c:v>
                </c:pt>
                <c:pt idx="4">
                  <c:v>1.581462140992167E-2</c:v>
                </c:pt>
                <c:pt idx="5">
                  <c:v>2.2891896464219248E-2</c:v>
                </c:pt>
                <c:pt idx="6">
                  <c:v>2.327554908112953E-2</c:v>
                </c:pt>
                <c:pt idx="7">
                  <c:v>2.6256304626176025E-2</c:v>
                </c:pt>
                <c:pt idx="8">
                  <c:v>2.5746764022568862E-2</c:v>
                </c:pt>
                <c:pt idx="9">
                  <c:v>2.6174352773044567E-2</c:v>
                </c:pt>
                <c:pt idx="10">
                  <c:v>2.797167358531789E-2</c:v>
                </c:pt>
                <c:pt idx="11">
                  <c:v>3.3454127992183676E-2</c:v>
                </c:pt>
                <c:pt idx="12">
                  <c:v>3.4362663649587843E-2</c:v>
                </c:pt>
                <c:pt idx="13">
                  <c:v>3.4339077282874456E-2</c:v>
                </c:pt>
                <c:pt idx="14">
                  <c:v>3.4585168091466931E-2</c:v>
                </c:pt>
                <c:pt idx="15">
                  <c:v>3.3045310559006211E-2</c:v>
                </c:pt>
                <c:pt idx="16">
                  <c:v>2.3766688806008279E-2</c:v>
                </c:pt>
                <c:pt idx="17">
                  <c:v>1.7041531322505802E-2</c:v>
                </c:pt>
                <c:pt idx="18">
                  <c:v>1.6753892126101899E-2</c:v>
                </c:pt>
                <c:pt idx="19">
                  <c:v>1.4037054888845175E-2</c:v>
                </c:pt>
                <c:pt idx="20">
                  <c:v>1.4666086956521742E-2</c:v>
                </c:pt>
                <c:pt idx="21">
                  <c:v>2.5018111143103951E-2</c:v>
                </c:pt>
                <c:pt idx="22">
                  <c:v>2.2577023374899252E-2</c:v>
                </c:pt>
                <c:pt idx="23">
                  <c:v>1.7881934032983514E-2</c:v>
                </c:pt>
                <c:pt idx="24">
                  <c:v>1.6249217022844504E-2</c:v>
                </c:pt>
                <c:pt idx="25">
                  <c:v>1.5684162773984902E-2</c:v>
                </c:pt>
                <c:pt idx="26">
                  <c:v>1.4384300490883588E-2</c:v>
                </c:pt>
                <c:pt idx="27">
                  <c:v>1.5482377610407392E-2</c:v>
                </c:pt>
                <c:pt idx="28">
                  <c:v>1.6464556856187286E-2</c:v>
                </c:pt>
                <c:pt idx="29">
                  <c:v>1.6154470415168355E-2</c:v>
                </c:pt>
                <c:pt idx="30">
                  <c:v>1.8653852301790275E-2</c:v>
                </c:pt>
                <c:pt idx="31">
                  <c:v>1.7664763841101029E-2</c:v>
                </c:pt>
                <c:pt idx="32">
                  <c:v>1.6797841396203304E-2</c:v>
                </c:pt>
                <c:pt idx="33">
                  <c:v>1.1668920539730131E-2</c:v>
                </c:pt>
                <c:pt idx="34">
                  <c:v>1.2152864277320798E-2</c:v>
                </c:pt>
                <c:pt idx="35">
                  <c:v>1.6895580190037427E-2</c:v>
                </c:pt>
                <c:pt idx="36">
                  <c:v>2.0886374474053296E-2</c:v>
                </c:pt>
                <c:pt idx="37">
                  <c:v>1.9641463108170977E-2</c:v>
                </c:pt>
                <c:pt idx="38">
                  <c:v>1.9042075736325385E-2</c:v>
                </c:pt>
                <c:pt idx="39">
                  <c:v>3.4514046011750531E-2</c:v>
                </c:pt>
                <c:pt idx="40">
                  <c:v>3.9283005870744327E-2</c:v>
                </c:pt>
                <c:pt idx="41">
                  <c:v>3.81666742071212E-2</c:v>
                </c:pt>
                <c:pt idx="42">
                  <c:v>3.4796669150915158E-2</c:v>
                </c:pt>
                <c:pt idx="43">
                  <c:v>3.6103415475758606E-2</c:v>
                </c:pt>
                <c:pt idx="44">
                  <c:v>4.8476390836839633E-2</c:v>
                </c:pt>
                <c:pt idx="45">
                  <c:v>4.554580449838723E-2</c:v>
                </c:pt>
                <c:pt idx="46">
                  <c:v>4.3939612056418532E-2</c:v>
                </c:pt>
                <c:pt idx="47">
                  <c:v>4.0969059223729787E-2</c:v>
                </c:pt>
                <c:pt idx="48">
                  <c:v>3.8404928490197998E-2</c:v>
                </c:pt>
                <c:pt idx="49">
                  <c:v>3.7320550457394283E-2</c:v>
                </c:pt>
                <c:pt idx="50">
                  <c:v>3.7719418388864487E-2</c:v>
                </c:pt>
                <c:pt idx="51">
                  <c:v>2.5373613786984994E-2</c:v>
                </c:pt>
                <c:pt idx="52">
                  <c:v>2.5515016387878269E-2</c:v>
                </c:pt>
                <c:pt idx="53">
                  <c:v>2.528024474774684E-2</c:v>
                </c:pt>
                <c:pt idx="54">
                  <c:v>2.4925630378670186E-2</c:v>
                </c:pt>
                <c:pt idx="55">
                  <c:v>4.8733267321840225E-2</c:v>
                </c:pt>
                <c:pt idx="56">
                  <c:v>3.8929925261694268E-2</c:v>
                </c:pt>
                <c:pt idx="57">
                  <c:v>3.8673910377735703E-2</c:v>
                </c:pt>
                <c:pt idx="58">
                  <c:v>3.8401148449885264E-2</c:v>
                </c:pt>
                <c:pt idx="59">
                  <c:v>3.5984199432928521E-2</c:v>
                </c:pt>
                <c:pt idx="60">
                  <c:v>3.4770786067102696E-2</c:v>
                </c:pt>
                <c:pt idx="61">
                  <c:v>3.6321902849640895E-2</c:v>
                </c:pt>
                <c:pt idx="62">
                  <c:v>3.4279003781691242E-2</c:v>
                </c:pt>
                <c:pt idx="63">
                  <c:v>3.2860330053951121E-2</c:v>
                </c:pt>
                <c:pt idx="64">
                  <c:v>8.4299897361420448E-2</c:v>
                </c:pt>
                <c:pt idx="65">
                  <c:v>8.2218268176835932E-2</c:v>
                </c:pt>
                <c:pt idx="66">
                  <c:v>8.0161078917145176E-2</c:v>
                </c:pt>
                <c:pt idx="67">
                  <c:v>6.5653399765533388E-2</c:v>
                </c:pt>
                <c:pt idx="68">
                  <c:v>6.3892628568244694E-2</c:v>
                </c:pt>
                <c:pt idx="69">
                  <c:v>6.1979451675436149E-2</c:v>
                </c:pt>
                <c:pt idx="70">
                  <c:v>6.1068289167638234E-2</c:v>
                </c:pt>
                <c:pt idx="71">
                  <c:v>5.9711051009928101E-2</c:v>
                </c:pt>
                <c:pt idx="72">
                  <c:v>6.8733489903247819E-2</c:v>
                </c:pt>
                <c:pt idx="73">
                  <c:v>6.5238726630585442E-2</c:v>
                </c:pt>
                <c:pt idx="74">
                  <c:v>6.657881686912577E-2</c:v>
                </c:pt>
                <c:pt idx="75">
                  <c:v>6.7020914679671501E-2</c:v>
                </c:pt>
                <c:pt idx="76">
                  <c:v>3.1249485476694389E-2</c:v>
                </c:pt>
                <c:pt idx="77">
                  <c:v>3.0341547134664474E-2</c:v>
                </c:pt>
                <c:pt idx="78">
                  <c:v>3.5274348007574063E-2</c:v>
                </c:pt>
                <c:pt idx="79">
                  <c:v>3.191362899728379E-2</c:v>
                </c:pt>
                <c:pt idx="80">
                  <c:v>3.6800723009281881E-2</c:v>
                </c:pt>
                <c:pt idx="81">
                  <c:v>3.6184950743110823E-2</c:v>
                </c:pt>
                <c:pt idx="82">
                  <c:v>3.6880137680843528E-2</c:v>
                </c:pt>
                <c:pt idx="83">
                  <c:v>3.706212740688733E-2</c:v>
                </c:pt>
                <c:pt idx="84">
                  <c:v>2.798501170181214E-2</c:v>
                </c:pt>
                <c:pt idx="85">
                  <c:v>2.80448381250838E-2</c:v>
                </c:pt>
                <c:pt idx="86">
                  <c:v>2.5351724137931034E-2</c:v>
                </c:pt>
                <c:pt idx="87">
                  <c:v>3.1405598229536126E-2</c:v>
                </c:pt>
                <c:pt idx="88">
                  <c:v>3.5211890772647324E-2</c:v>
                </c:pt>
                <c:pt idx="89">
                  <c:v>3.6679279846580995E-2</c:v>
                </c:pt>
                <c:pt idx="90">
                  <c:v>4.3202454408278031E-2</c:v>
                </c:pt>
                <c:pt idx="91">
                  <c:v>5.0517235102631737E-2</c:v>
                </c:pt>
                <c:pt idx="92">
                  <c:v>5.4337339902466954E-2</c:v>
                </c:pt>
                <c:pt idx="93">
                  <c:v>6.5635244983293511E-2</c:v>
                </c:pt>
                <c:pt idx="94">
                  <c:v>6.4685584590827711E-2</c:v>
                </c:pt>
                <c:pt idx="95">
                  <c:v>6.3263014754539437E-2</c:v>
                </c:pt>
                <c:pt idx="96">
                  <c:v>7.1999622198470142E-2</c:v>
                </c:pt>
                <c:pt idx="97">
                  <c:v>9.0602504485372187E-2</c:v>
                </c:pt>
                <c:pt idx="98">
                  <c:v>9.667178861433165E-2</c:v>
                </c:pt>
                <c:pt idx="99">
                  <c:v>9.2479237320428315E-2</c:v>
                </c:pt>
                <c:pt idx="100">
                  <c:v>8.9804056469968904E-2</c:v>
                </c:pt>
                <c:pt idx="101">
                  <c:v>8.9567627483923468E-2</c:v>
                </c:pt>
                <c:pt idx="102">
                  <c:v>8.9307227558134292E-2</c:v>
                </c:pt>
                <c:pt idx="103">
                  <c:v>9.0277480692998943E-2</c:v>
                </c:pt>
                <c:pt idx="104">
                  <c:v>8.9563562894155554E-2</c:v>
                </c:pt>
                <c:pt idx="105">
                  <c:v>8.1265169664922962E-2</c:v>
                </c:pt>
                <c:pt idx="106">
                  <c:v>8.8165300605544811E-2</c:v>
                </c:pt>
                <c:pt idx="107">
                  <c:v>9.4222281744660255E-2</c:v>
                </c:pt>
                <c:pt idx="108">
                  <c:v>0.10888535109727825</c:v>
                </c:pt>
                <c:pt idx="109">
                  <c:v>0.11769968331864769</c:v>
                </c:pt>
                <c:pt idx="110">
                  <c:v>0.13351949962970788</c:v>
                </c:pt>
                <c:pt idx="111">
                  <c:v>0.14447137653372669</c:v>
                </c:pt>
                <c:pt idx="112">
                  <c:v>0.14056472544447393</c:v>
                </c:pt>
                <c:pt idx="113">
                  <c:v>0.14341748637041868</c:v>
                </c:pt>
                <c:pt idx="114">
                  <c:v>0.14358074426994161</c:v>
                </c:pt>
                <c:pt idx="115">
                  <c:v>0.14419656117542334</c:v>
                </c:pt>
                <c:pt idx="116">
                  <c:v>0.13817572181236262</c:v>
                </c:pt>
                <c:pt idx="117">
                  <c:v>0.13785517105199044</c:v>
                </c:pt>
                <c:pt idx="118">
                  <c:v>0.13369236220676092</c:v>
                </c:pt>
                <c:pt idx="119">
                  <c:v>0.13235218982704175</c:v>
                </c:pt>
                <c:pt idx="120">
                  <c:v>0.11543475375318395</c:v>
                </c:pt>
                <c:pt idx="121">
                  <c:v>0.10231698698701551</c:v>
                </c:pt>
                <c:pt idx="122">
                  <c:v>8.4230329168180101E-2</c:v>
                </c:pt>
                <c:pt idx="123">
                  <c:v>7.3813057328580123E-2</c:v>
                </c:pt>
                <c:pt idx="124">
                  <c:v>7.609053203625224E-2</c:v>
                </c:pt>
                <c:pt idx="125">
                  <c:v>7.4623035103401278E-2</c:v>
                </c:pt>
                <c:pt idx="126">
                  <c:v>6.4359705417470228E-2</c:v>
                </c:pt>
                <c:pt idx="127">
                  <c:v>5.471815339779941E-2</c:v>
                </c:pt>
                <c:pt idx="128">
                  <c:v>5.7510892258821084E-2</c:v>
                </c:pt>
                <c:pt idx="129">
                  <c:v>5.6584287076676898E-2</c:v>
                </c:pt>
                <c:pt idx="130">
                  <c:v>5.3877784734079046E-2</c:v>
                </c:pt>
                <c:pt idx="131">
                  <c:v>5.0692030405747678E-2</c:v>
                </c:pt>
                <c:pt idx="132">
                  <c:v>4.4469793579916581E-2</c:v>
                </c:pt>
                <c:pt idx="133">
                  <c:v>2.7837377562992219E-2</c:v>
                </c:pt>
                <c:pt idx="134">
                  <c:v>2.8176044887408356E-2</c:v>
                </c:pt>
                <c:pt idx="135">
                  <c:v>2.7411645791305374E-2</c:v>
                </c:pt>
                <c:pt idx="136">
                  <c:v>2.6113934000331084E-2</c:v>
                </c:pt>
                <c:pt idx="137">
                  <c:v>3.3082452950856843E-2</c:v>
                </c:pt>
                <c:pt idx="138">
                  <c:v>3.2600093555377997E-2</c:v>
                </c:pt>
                <c:pt idx="139">
                  <c:v>3.2636038673001237E-2</c:v>
                </c:pt>
                <c:pt idx="140">
                  <c:v>2.8501767248873568E-2</c:v>
                </c:pt>
                <c:pt idx="141">
                  <c:v>2.7003089927206639E-2</c:v>
                </c:pt>
                <c:pt idx="142">
                  <c:v>2.5320416547319414E-2</c:v>
                </c:pt>
                <c:pt idx="143">
                  <c:v>2.6116557187863029E-2</c:v>
                </c:pt>
                <c:pt idx="144">
                  <c:v>2.3315210942762905E-2</c:v>
                </c:pt>
                <c:pt idx="145">
                  <c:v>2.4109298917356491E-2</c:v>
                </c:pt>
                <c:pt idx="146">
                  <c:v>2.113874330295382E-2</c:v>
                </c:pt>
                <c:pt idx="147">
                  <c:v>1.9215086160693749E-2</c:v>
                </c:pt>
                <c:pt idx="148">
                  <c:v>1.8816769931531207E-2</c:v>
                </c:pt>
                <c:pt idx="149">
                  <c:v>1.0228685877858697E-2</c:v>
                </c:pt>
                <c:pt idx="150">
                  <c:v>9.5795333286341228E-3</c:v>
                </c:pt>
                <c:pt idx="151">
                  <c:v>9.0466657182339746E-3</c:v>
                </c:pt>
                <c:pt idx="152">
                  <c:v>1.1125528291882583E-2</c:v>
                </c:pt>
                <c:pt idx="153">
                  <c:v>1.0746125014858636E-2</c:v>
                </c:pt>
                <c:pt idx="154">
                  <c:v>1.0660366267278424E-2</c:v>
                </c:pt>
                <c:pt idx="155">
                  <c:v>9.1920222965059719E-3</c:v>
                </c:pt>
                <c:pt idx="156">
                  <c:v>1.4633918473470052E-2</c:v>
                </c:pt>
                <c:pt idx="157">
                  <c:v>1.6190256367152392E-2</c:v>
                </c:pt>
                <c:pt idx="158">
                  <c:v>1.3876751313982879E-2</c:v>
                </c:pt>
                <c:pt idx="159">
                  <c:v>1.4427487556837927E-2</c:v>
                </c:pt>
                <c:pt idx="160">
                  <c:v>1.4107914170616159E-2</c:v>
                </c:pt>
                <c:pt idx="161">
                  <c:v>1.4857076800139578E-2</c:v>
                </c:pt>
                <c:pt idx="162">
                  <c:v>1.990111462879824E-2</c:v>
                </c:pt>
                <c:pt idx="163">
                  <c:v>2.0689057554091485E-2</c:v>
                </c:pt>
                <c:pt idx="164">
                  <c:v>2.2457824979813981E-2</c:v>
                </c:pt>
                <c:pt idx="165">
                  <c:v>2.2847431356916054E-2</c:v>
                </c:pt>
                <c:pt idx="166">
                  <c:v>2.7045498182550073E-2</c:v>
                </c:pt>
                <c:pt idx="167">
                  <c:v>3.0494593951789335E-2</c:v>
                </c:pt>
                <c:pt idx="168">
                  <c:v>2.817741867808592E-2</c:v>
                </c:pt>
                <c:pt idx="169">
                  <c:v>2.6494789437188304E-2</c:v>
                </c:pt>
                <c:pt idx="170">
                  <c:v>2.7411385283200671E-2</c:v>
                </c:pt>
                <c:pt idx="171">
                  <c:v>2.8003656412256717E-2</c:v>
                </c:pt>
                <c:pt idx="172">
                  <c:v>2.5796973119873109E-2</c:v>
                </c:pt>
                <c:pt idx="173">
                  <c:v>2.4851575257599682E-2</c:v>
                </c:pt>
                <c:pt idx="174">
                  <c:v>2.1264465309429895E-2</c:v>
                </c:pt>
                <c:pt idx="175">
                  <c:v>2.0648580506334092E-2</c:v>
                </c:pt>
                <c:pt idx="176">
                  <c:v>1.7060423130161442E-2</c:v>
                </c:pt>
                <c:pt idx="177">
                  <c:v>1.9769101399139344E-2</c:v>
                </c:pt>
                <c:pt idx="178">
                  <c:v>1.6059804719576899E-2</c:v>
                </c:pt>
                <c:pt idx="179">
                  <c:v>1.5579933110466945E-2</c:v>
                </c:pt>
                <c:pt idx="180">
                  <c:v>1.6361218219854173E-2</c:v>
                </c:pt>
                <c:pt idx="181">
                  <c:v>1.7106274912385564E-2</c:v>
                </c:pt>
                <c:pt idx="182">
                  <c:v>1.5546833655325578E-2</c:v>
                </c:pt>
                <c:pt idx="183">
                  <c:v>1.9102324634701653E-2</c:v>
                </c:pt>
                <c:pt idx="184">
                  <c:v>1.8807922604788124E-2</c:v>
                </c:pt>
                <c:pt idx="185">
                  <c:v>1.9455786547516628E-2</c:v>
                </c:pt>
                <c:pt idx="186">
                  <c:v>1.8959881663071176E-2</c:v>
                </c:pt>
                <c:pt idx="187">
                  <c:v>2.1840711352509749E-2</c:v>
                </c:pt>
                <c:pt idx="188">
                  <c:v>2.1143295924440402E-2</c:v>
                </c:pt>
                <c:pt idx="189">
                  <c:v>1.9584387242541211E-2</c:v>
                </c:pt>
                <c:pt idx="190">
                  <c:v>1.9421522505747052E-2</c:v>
                </c:pt>
                <c:pt idx="191">
                  <c:v>1.7154192092500853E-2</c:v>
                </c:pt>
                <c:pt idx="192">
                  <c:v>1.4538073844107749E-2</c:v>
                </c:pt>
                <c:pt idx="193">
                  <c:v>1.4985097814756083E-2</c:v>
                </c:pt>
                <c:pt idx="194">
                  <c:v>1.7758041928633957E-2</c:v>
                </c:pt>
                <c:pt idx="195">
                  <c:v>1.287637471365324E-2</c:v>
                </c:pt>
                <c:pt idx="196">
                  <c:v>1.3521430384995408E-2</c:v>
                </c:pt>
                <c:pt idx="197">
                  <c:v>1.4046161845918764E-2</c:v>
                </c:pt>
                <c:pt idx="198">
                  <c:v>1.3704387110838602E-2</c:v>
                </c:pt>
                <c:pt idx="199">
                  <c:v>1.1794135813115395E-2</c:v>
                </c:pt>
                <c:pt idx="200">
                  <c:v>1.2084342045002765E-2</c:v>
                </c:pt>
                <c:pt idx="201">
                  <c:v>1.1949315192921835E-2</c:v>
                </c:pt>
                <c:pt idx="202">
                  <c:v>1.2697592705890852E-2</c:v>
                </c:pt>
                <c:pt idx="203">
                  <c:v>1.3405692583371627E-2</c:v>
                </c:pt>
                <c:pt idx="204">
                  <c:v>1.7331568424935065E-2</c:v>
                </c:pt>
                <c:pt idx="205">
                  <c:v>1.6857667858820976E-2</c:v>
                </c:pt>
                <c:pt idx="206">
                  <c:v>1.6183989706808923E-2</c:v>
                </c:pt>
                <c:pt idx="207">
                  <c:v>1.8438210514845427E-2</c:v>
                </c:pt>
                <c:pt idx="208">
                  <c:v>2.3310701979797389E-2</c:v>
                </c:pt>
                <c:pt idx="209">
                  <c:v>2.5791559867990452E-2</c:v>
                </c:pt>
                <c:pt idx="210">
                  <c:v>3.0494361426083617E-2</c:v>
                </c:pt>
                <c:pt idx="211">
                  <c:v>3.5537847879569644E-2</c:v>
                </c:pt>
                <c:pt idx="212">
                  <c:v>3.6522823094302458E-2</c:v>
                </c:pt>
                <c:pt idx="213">
                  <c:v>3.9178988768604005E-2</c:v>
                </c:pt>
                <c:pt idx="214">
                  <c:v>4.2759200249195162E-2</c:v>
                </c:pt>
                <c:pt idx="215">
                  <c:v>4.2831946494429139E-2</c:v>
                </c:pt>
                <c:pt idx="216">
                  <c:v>4.103091440679088E-2</c:v>
                </c:pt>
                <c:pt idx="217">
                  <c:v>4.3035401199912886E-2</c:v>
                </c:pt>
                <c:pt idx="218">
                  <c:v>4.6512037682213576E-2</c:v>
                </c:pt>
                <c:pt idx="219">
                  <c:v>4.5884470752777858E-2</c:v>
                </c:pt>
                <c:pt idx="220">
                  <c:v>4.4588067046571818E-2</c:v>
                </c:pt>
                <c:pt idx="221">
                  <c:v>4.8140936679695746E-2</c:v>
                </c:pt>
                <c:pt idx="222">
                  <c:v>4.6426232166494663E-2</c:v>
                </c:pt>
                <c:pt idx="223">
                  <c:v>4.1302212997899393E-2</c:v>
                </c:pt>
                <c:pt idx="224">
                  <c:v>4.2646883445716252E-2</c:v>
                </c:pt>
                <c:pt idx="225">
                  <c:v>4.1996209513428626E-2</c:v>
                </c:pt>
                <c:pt idx="226">
                  <c:v>3.8560749110041072E-2</c:v>
                </c:pt>
                <c:pt idx="227">
                  <c:v>4.5472384395901712E-2</c:v>
                </c:pt>
                <c:pt idx="228">
                  <c:v>5.029897818144842E-2</c:v>
                </c:pt>
                <c:pt idx="229">
                  <c:v>5.3428990807306981E-2</c:v>
                </c:pt>
                <c:pt idx="230">
                  <c:v>6.2048815698636267E-2</c:v>
                </c:pt>
                <c:pt idx="231">
                  <c:v>6.3481073531457016E-2</c:v>
                </c:pt>
                <c:pt idx="232">
                  <c:v>6.6359137210108596E-2</c:v>
                </c:pt>
                <c:pt idx="233">
                  <c:v>6.7523540003540092E-2</c:v>
                </c:pt>
                <c:pt idx="234">
                  <c:v>6.8929837470376495E-2</c:v>
                </c:pt>
                <c:pt idx="235">
                  <c:v>7.7152968493909957E-2</c:v>
                </c:pt>
                <c:pt idx="236">
                  <c:v>7.9137807105493382E-2</c:v>
                </c:pt>
                <c:pt idx="237">
                  <c:v>8.073912835145812E-2</c:v>
                </c:pt>
                <c:pt idx="238">
                  <c:v>8.7893619946797133E-2</c:v>
                </c:pt>
                <c:pt idx="239">
                  <c:v>8.2418606356494256E-2</c:v>
                </c:pt>
                <c:pt idx="240">
                  <c:v>9.1349758947948417E-2</c:v>
                </c:pt>
                <c:pt idx="241">
                  <c:v>0.10240541021605207</c:v>
                </c:pt>
                <c:pt idx="242">
                  <c:v>9.7786459140968965E-2</c:v>
                </c:pt>
                <c:pt idx="243">
                  <c:v>9.6739758278986149E-2</c:v>
                </c:pt>
                <c:pt idx="244">
                  <c:v>9.8856020161416938E-2</c:v>
                </c:pt>
                <c:pt idx="245">
                  <c:v>0.10233801201318796</c:v>
                </c:pt>
                <c:pt idx="246">
                  <c:v>9.8451717378657641E-2</c:v>
                </c:pt>
                <c:pt idx="247">
                  <c:v>9.131049005288247E-2</c:v>
                </c:pt>
                <c:pt idx="248">
                  <c:v>9.1999932077942631E-2</c:v>
                </c:pt>
                <c:pt idx="249">
                  <c:v>9.5283220634573812E-2</c:v>
                </c:pt>
                <c:pt idx="250">
                  <c:v>9.004298277738701E-2</c:v>
                </c:pt>
                <c:pt idx="251">
                  <c:v>8.9561445447510088E-2</c:v>
                </c:pt>
                <c:pt idx="252">
                  <c:v>7.9802164265851197E-2</c:v>
                </c:pt>
                <c:pt idx="253">
                  <c:v>6.5233071687971378E-2</c:v>
                </c:pt>
                <c:pt idx="254">
                  <c:v>5.9069992994446562E-2</c:v>
                </c:pt>
                <c:pt idx="255">
                  <c:v>5.8350226073934801E-2</c:v>
                </c:pt>
                <c:pt idx="256">
                  <c:v>5.7157533344732905E-2</c:v>
                </c:pt>
                <c:pt idx="257">
                  <c:v>4.3295313562268081E-2</c:v>
                </c:pt>
                <c:pt idx="258">
                  <c:v>4.3336906347194323E-2</c:v>
                </c:pt>
                <c:pt idx="259">
                  <c:v>4.9083851587838921E-2</c:v>
                </c:pt>
                <c:pt idx="260">
                  <c:v>4.6050023205190006E-2</c:v>
                </c:pt>
                <c:pt idx="261">
                  <c:v>3.9981670380282851E-2</c:v>
                </c:pt>
                <c:pt idx="262">
                  <c:v>3.8838100253815559E-2</c:v>
                </c:pt>
                <c:pt idx="263">
                  <c:v>3.4865783999565213E-2</c:v>
                </c:pt>
                <c:pt idx="264">
                  <c:v>3.3202107609701388E-2</c:v>
                </c:pt>
                <c:pt idx="265">
                  <c:v>3.2207306970660349E-2</c:v>
                </c:pt>
                <c:pt idx="266">
                  <c:v>3.2626524790919313E-2</c:v>
                </c:pt>
                <c:pt idx="267">
                  <c:v>3.108859683188334E-2</c:v>
                </c:pt>
                <c:pt idx="268">
                  <c:v>2.4030584327510478E-2</c:v>
                </c:pt>
                <c:pt idx="269">
                  <c:v>2.158108047510298E-2</c:v>
                </c:pt>
                <c:pt idx="270">
                  <c:v>1.9928350090361622E-2</c:v>
                </c:pt>
                <c:pt idx="271">
                  <c:v>1.2708481708346174E-2</c:v>
                </c:pt>
                <c:pt idx="272">
                  <c:v>1.1062947279741435E-2</c:v>
                </c:pt>
                <c:pt idx="273">
                  <c:v>1.0415485463226201E-2</c:v>
                </c:pt>
                <c:pt idx="274">
                  <c:v>1.0222162576479309E-2</c:v>
                </c:pt>
                <c:pt idx="275">
                  <c:v>1.2783339898187675E-2</c:v>
                </c:pt>
                <c:pt idx="276">
                  <c:v>1.1130002051175966E-2</c:v>
                </c:pt>
                <c:pt idx="277">
                  <c:v>1.0619346876810393E-2</c:v>
                </c:pt>
                <c:pt idx="278">
                  <c:v>9.3778206273198977E-3</c:v>
                </c:pt>
                <c:pt idx="279">
                  <c:v>8.8235599603855141E-3</c:v>
                </c:pt>
                <c:pt idx="280">
                  <c:v>9.3179931923315102E-3</c:v>
                </c:pt>
                <c:pt idx="281">
                  <c:v>9.6338931305078729E-3</c:v>
                </c:pt>
                <c:pt idx="282">
                  <c:v>8.5128315610461421E-3</c:v>
                </c:pt>
                <c:pt idx="283">
                  <c:v>7.6783443045853163E-3</c:v>
                </c:pt>
                <c:pt idx="284">
                  <c:v>8.6919744547508081E-3</c:v>
                </c:pt>
                <c:pt idx="285">
                  <c:v>1.4277856550464221E-2</c:v>
                </c:pt>
                <c:pt idx="286">
                  <c:v>1.7562945116403651E-2</c:v>
                </c:pt>
                <c:pt idx="287">
                  <c:v>1.5129596176211423E-2</c:v>
                </c:pt>
                <c:pt idx="288">
                  <c:v>2.7959763664685448E-2</c:v>
                </c:pt>
                <c:pt idx="289">
                  <c:v>2.9108005646076126E-2</c:v>
                </c:pt>
                <c:pt idx="290">
                  <c:v>2.8404798621887418E-2</c:v>
                </c:pt>
                <c:pt idx="291">
                  <c:v>3.04812970106947E-2</c:v>
                </c:pt>
                <c:pt idx="292">
                  <c:v>2.9827226513926771E-2</c:v>
                </c:pt>
                <c:pt idx="293">
                  <c:v>2.7172924343398557E-2</c:v>
                </c:pt>
                <c:pt idx="294">
                  <c:v>2.719750015116066E-2</c:v>
                </c:pt>
                <c:pt idx="295">
                  <c:v>2.7219123314668286E-2</c:v>
                </c:pt>
                <c:pt idx="296">
                  <c:v>2.6966414107699024E-2</c:v>
                </c:pt>
                <c:pt idx="297">
                  <c:v>2.0711647010002728E-2</c:v>
                </c:pt>
                <c:pt idx="298">
                  <c:v>1.8471498815146949E-2</c:v>
                </c:pt>
                <c:pt idx="299">
                  <c:v>1.855498222755074E-2</c:v>
                </c:pt>
                <c:pt idx="300">
                  <c:v>8.6634725977653444E-3</c:v>
                </c:pt>
                <c:pt idx="301">
                  <c:v>7.8474915544579343E-3</c:v>
                </c:pt>
                <c:pt idx="302">
                  <c:v>7.6246157320536767E-3</c:v>
                </c:pt>
                <c:pt idx="303">
                  <c:v>5.2071668060306338E-3</c:v>
                </c:pt>
                <c:pt idx="304">
                  <c:v>5.2107110051954498E-3</c:v>
                </c:pt>
                <c:pt idx="305">
                  <c:v>7.1663977165601954E-3</c:v>
                </c:pt>
                <c:pt idx="306">
                  <c:v>6.9698229529799585E-3</c:v>
                </c:pt>
                <c:pt idx="307">
                  <c:v>6.9345520291407619E-3</c:v>
                </c:pt>
                <c:pt idx="308">
                  <c:v>6.8272461717489618E-3</c:v>
                </c:pt>
                <c:pt idx="309">
                  <c:v>7.4507884016524325E-3</c:v>
                </c:pt>
                <c:pt idx="310">
                  <c:v>6.3433170543180069E-3</c:v>
                </c:pt>
                <c:pt idx="311">
                  <c:v>6.0638473065950669E-3</c:v>
                </c:pt>
                <c:pt idx="312">
                  <c:v>3.7977019579727798E-3</c:v>
                </c:pt>
                <c:pt idx="313">
                  <c:v>7.1342106528194402E-3</c:v>
                </c:pt>
                <c:pt idx="314">
                  <c:v>7.3530912506690731E-3</c:v>
                </c:pt>
                <c:pt idx="315">
                  <c:v>1.0066450986307676E-2</c:v>
                </c:pt>
                <c:pt idx="316">
                  <c:v>1.0635357043997451E-2</c:v>
                </c:pt>
                <c:pt idx="317">
                  <c:v>1.213509456335413E-2</c:v>
                </c:pt>
                <c:pt idx="318">
                  <c:v>1.2563417877697934E-2</c:v>
                </c:pt>
                <c:pt idx="319">
                  <c:v>1.3816558738068732E-2</c:v>
                </c:pt>
                <c:pt idx="320">
                  <c:v>1.4637969958766374E-2</c:v>
                </c:pt>
                <c:pt idx="321">
                  <c:v>1.6177867604695955E-2</c:v>
                </c:pt>
                <c:pt idx="322">
                  <c:v>1.6746831304269096E-2</c:v>
                </c:pt>
                <c:pt idx="323">
                  <c:v>1.9100595148093542E-2</c:v>
                </c:pt>
                <c:pt idx="324">
                  <c:v>6.2853508972423089E-2</c:v>
                </c:pt>
                <c:pt idx="325">
                  <c:v>8.5294017057343366E-2</c:v>
                </c:pt>
                <c:pt idx="326">
                  <c:v>9.1882385695236254E-2</c:v>
                </c:pt>
                <c:pt idx="327">
                  <c:v>0.10341743681551101</c:v>
                </c:pt>
                <c:pt idx="328">
                  <c:v>0.12869184912222373</c:v>
                </c:pt>
                <c:pt idx="329">
                  <c:v>0.12429422336804823</c:v>
                </c:pt>
                <c:pt idx="330">
                  <c:v>0.13968414845443114</c:v>
                </c:pt>
                <c:pt idx="331">
                  <c:v>0.14031503043109295</c:v>
                </c:pt>
                <c:pt idx="332">
                  <c:v>0.14265410311266646</c:v>
                </c:pt>
                <c:pt idx="333">
                  <c:v>0.14113946195236426</c:v>
                </c:pt>
                <c:pt idx="334">
                  <c:v>0.14288236895453557</c:v>
                </c:pt>
                <c:pt idx="335">
                  <c:v>0.16324270089069218</c:v>
                </c:pt>
                <c:pt idx="336">
                  <c:v>0.12104954580112015</c:v>
                </c:pt>
                <c:pt idx="337">
                  <c:v>0.10031334379153679</c:v>
                </c:pt>
                <c:pt idx="338">
                  <c:v>9.2334110297944375E-2</c:v>
                </c:pt>
                <c:pt idx="339">
                  <c:v>7.7496112180976282E-2</c:v>
                </c:pt>
                <c:pt idx="340">
                  <c:v>5.094146430569059E-2</c:v>
                </c:pt>
                <c:pt idx="341">
                  <c:v>4.7272458226498351E-2</c:v>
                </c:pt>
                <c:pt idx="342">
                  <c:v>3.3057852614216295E-2</c:v>
                </c:pt>
                <c:pt idx="343">
                  <c:v>3.1250430376436461E-2</c:v>
                </c:pt>
                <c:pt idx="344">
                  <c:v>3.2240328999470082E-2</c:v>
                </c:pt>
                <c:pt idx="345">
                  <c:v>3.032265519994283E-2</c:v>
                </c:pt>
                <c:pt idx="346">
                  <c:v>2.8990787473519658E-2</c:v>
                </c:pt>
                <c:pt idx="347">
                  <c:v>1.2211788923869748E-2</c:v>
                </c:pt>
                <c:pt idx="348">
                  <c:v>1.256081299550354E-2</c:v>
                </c:pt>
                <c:pt idx="349">
                  <c:v>1.2254725655565657E-2</c:v>
                </c:pt>
                <c:pt idx="350">
                  <c:v>1.2500816560162421E-2</c:v>
                </c:pt>
                <c:pt idx="351">
                  <c:v>1.2404593140062085E-2</c:v>
                </c:pt>
                <c:pt idx="352">
                  <c:v>1.2245171887483761E-2</c:v>
                </c:pt>
                <c:pt idx="353">
                  <c:v>1.2077025083552241E-2</c:v>
                </c:pt>
                <c:pt idx="354">
                  <c:v>1.2380239551384582E-2</c:v>
                </c:pt>
                <c:pt idx="355">
                  <c:v>1.4600680033407998E-2</c:v>
                </c:pt>
                <c:pt idx="356">
                  <c:v>1.0689391932110399E-2</c:v>
                </c:pt>
                <c:pt idx="357">
                  <c:v>1.2833123563628675E-2</c:v>
                </c:pt>
                <c:pt idx="358">
                  <c:v>1.0868485532030613E-2</c:v>
                </c:pt>
                <c:pt idx="359">
                  <c:v>1.6712250977724868E-2</c:v>
                </c:pt>
                <c:pt idx="360">
                  <c:v>1.7943425143871587E-2</c:v>
                </c:pt>
                <c:pt idx="361">
                  <c:v>1.9560805427388868E-2</c:v>
                </c:pt>
                <c:pt idx="362">
                  <c:v>1.9542746306815309E-2</c:v>
                </c:pt>
                <c:pt idx="363">
                  <c:v>1.9850668514593193E-2</c:v>
                </c:pt>
                <c:pt idx="364">
                  <c:v>2.2405824888747809E-2</c:v>
                </c:pt>
                <c:pt idx="365">
                  <c:v>2.3065475354459776E-2</c:v>
                </c:pt>
                <c:pt idx="366">
                  <c:v>2.2543887084139218E-2</c:v>
                </c:pt>
                <c:pt idx="367">
                  <c:v>2.0751860794741159E-2</c:v>
                </c:pt>
                <c:pt idx="368">
                  <c:v>2.2555720301955146E-2</c:v>
                </c:pt>
                <c:pt idx="369">
                  <c:v>1.9487020727240758E-2</c:v>
                </c:pt>
                <c:pt idx="370">
                  <c:v>1.8995542884005744E-2</c:v>
                </c:pt>
                <c:pt idx="371">
                  <c:v>1.4734602692019576E-2</c:v>
                </c:pt>
                <c:pt idx="372">
                  <c:v>1.4411053105200959E-2</c:v>
                </c:pt>
                <c:pt idx="373">
                  <c:v>1.4353088002224478E-2</c:v>
                </c:pt>
                <c:pt idx="374">
                  <c:v>1.4079825060391238E-2</c:v>
                </c:pt>
                <c:pt idx="375">
                  <c:v>1.4243489338162628E-2</c:v>
                </c:pt>
                <c:pt idx="376">
                  <c:v>1.2023099388759501E-2</c:v>
                </c:pt>
                <c:pt idx="377">
                  <c:v>1.162446637986045E-2</c:v>
                </c:pt>
                <c:pt idx="378">
                  <c:v>1.2283927508094981E-2</c:v>
                </c:pt>
                <c:pt idx="379">
                  <c:v>1.3616452919495318E-2</c:v>
                </c:pt>
                <c:pt idx="380">
                  <c:v>1.1738988118850699E-2</c:v>
                </c:pt>
                <c:pt idx="381">
                  <c:v>1.2051960289757165E-2</c:v>
                </c:pt>
                <c:pt idx="382">
                  <c:v>1.2222429549165146E-2</c:v>
                </c:pt>
                <c:pt idx="383">
                  <c:v>8.0502602916044819E-3</c:v>
                </c:pt>
                <c:pt idx="384">
                  <c:v>6.8292836092144534E-3</c:v>
                </c:pt>
                <c:pt idx="385">
                  <c:v>6.2959610104152955E-3</c:v>
                </c:pt>
                <c:pt idx="386">
                  <c:v>6.6582060774687968E-3</c:v>
                </c:pt>
                <c:pt idx="387">
                  <c:v>6.099976343115745E-3</c:v>
                </c:pt>
                <c:pt idx="388">
                  <c:v>2.1984054180594768E-2</c:v>
                </c:pt>
                <c:pt idx="389">
                  <c:v>2.1767564147649805E-2</c:v>
                </c:pt>
                <c:pt idx="390">
                  <c:v>2.2076176507681223E-2</c:v>
                </c:pt>
                <c:pt idx="391">
                  <c:v>2.1391852758374429E-2</c:v>
                </c:pt>
                <c:pt idx="392">
                  <c:v>2.1235942963981406E-2</c:v>
                </c:pt>
                <c:pt idx="393">
                  <c:v>2.0572309189731304E-2</c:v>
                </c:pt>
                <c:pt idx="394">
                  <c:v>2.155796562262231E-2</c:v>
                </c:pt>
                <c:pt idx="395">
                  <c:v>2.1537494368570404E-2</c:v>
                </c:pt>
                <c:pt idx="396">
                  <c:v>3.1589573587536897E-2</c:v>
                </c:pt>
                <c:pt idx="397">
                  <c:v>3.2471542991909672E-2</c:v>
                </c:pt>
                <c:pt idx="398">
                  <c:v>3.2983756328059784E-2</c:v>
                </c:pt>
                <c:pt idx="399">
                  <c:v>3.2789898121406431E-2</c:v>
                </c:pt>
                <c:pt idx="400">
                  <c:v>1.7891637854685574E-2</c:v>
                </c:pt>
                <c:pt idx="401">
                  <c:v>1.8701639390621888E-2</c:v>
                </c:pt>
                <c:pt idx="402">
                  <c:v>2.1244953988582057E-2</c:v>
                </c:pt>
                <c:pt idx="403">
                  <c:v>2.1504572710200662E-2</c:v>
                </c:pt>
                <c:pt idx="404">
                  <c:v>2.6566107815768805E-2</c:v>
                </c:pt>
                <c:pt idx="405">
                  <c:v>2.6805683871670174E-2</c:v>
                </c:pt>
                <c:pt idx="406">
                  <c:v>2.6424964273605307E-2</c:v>
                </c:pt>
                <c:pt idx="407">
                  <c:v>2.9360357263889397E-2</c:v>
                </c:pt>
                <c:pt idx="408">
                  <c:v>2.9446014852976786E-2</c:v>
                </c:pt>
                <c:pt idx="409">
                  <c:v>3.0308357615640609E-2</c:v>
                </c:pt>
                <c:pt idx="410">
                  <c:v>3.5393016440810825E-2</c:v>
                </c:pt>
                <c:pt idx="411">
                  <c:v>4.330413130657336E-2</c:v>
                </c:pt>
                <c:pt idx="412">
                  <c:v>4.8514424206814358E-2</c:v>
                </c:pt>
                <c:pt idx="413">
                  <c:v>4.8906678982113642E-2</c:v>
                </c:pt>
                <c:pt idx="414">
                  <c:v>4.6913895077285495E-2</c:v>
                </c:pt>
                <c:pt idx="415">
                  <c:v>4.8720284897077054E-2</c:v>
                </c:pt>
                <c:pt idx="416">
                  <c:v>4.704142076549845E-2</c:v>
                </c:pt>
                <c:pt idx="417">
                  <c:v>4.806275035264132E-2</c:v>
                </c:pt>
                <c:pt idx="418">
                  <c:v>4.8175355172730992E-2</c:v>
                </c:pt>
                <c:pt idx="419">
                  <c:v>4.731721549438251E-2</c:v>
                </c:pt>
                <c:pt idx="420">
                  <c:v>4.2753757045881031E-2</c:v>
                </c:pt>
                <c:pt idx="421">
                  <c:v>4.2770680057232023E-2</c:v>
                </c:pt>
                <c:pt idx="422">
                  <c:v>3.4400835280450306E-2</c:v>
                </c:pt>
                <c:pt idx="423">
                  <c:v>2.5056448010154001E-2</c:v>
                </c:pt>
                <c:pt idx="424">
                  <c:v>2.0287309533471635E-2</c:v>
                </c:pt>
                <c:pt idx="425">
                  <c:v>1.8883759661807595E-2</c:v>
                </c:pt>
                <c:pt idx="426">
                  <c:v>2.0155027269554669E-2</c:v>
                </c:pt>
                <c:pt idx="427">
                  <c:v>1.7669664460808015E-2</c:v>
                </c:pt>
                <c:pt idx="428">
                  <c:v>1.4537234588995853E-2</c:v>
                </c:pt>
                <c:pt idx="429">
                  <c:v>1.2756940176456875E-2</c:v>
                </c:pt>
                <c:pt idx="430">
                  <c:v>1.3503199445865251E-2</c:v>
                </c:pt>
                <c:pt idx="431">
                  <c:v>1.322578553848174E-2</c:v>
                </c:pt>
                <c:pt idx="432">
                  <c:v>1.4567842993639517E-2</c:v>
                </c:pt>
                <c:pt idx="433">
                  <c:v>1.1852253170024274E-2</c:v>
                </c:pt>
                <c:pt idx="434">
                  <c:v>2.0426373329629759E-2</c:v>
                </c:pt>
                <c:pt idx="435">
                  <c:v>2.3609227772620783E-2</c:v>
                </c:pt>
                <c:pt idx="436">
                  <c:v>2.3942644266246902E-2</c:v>
                </c:pt>
                <c:pt idx="437">
                  <c:v>2.3374466863746356E-2</c:v>
                </c:pt>
                <c:pt idx="438">
                  <c:v>2.0546411842295907E-2</c:v>
                </c:pt>
                <c:pt idx="439">
                  <c:v>2.0540724517538893E-2</c:v>
                </c:pt>
                <c:pt idx="440">
                  <c:v>2.0547168677187245E-2</c:v>
                </c:pt>
                <c:pt idx="441">
                  <c:v>2.0384381842910075E-2</c:v>
                </c:pt>
                <c:pt idx="442">
                  <c:v>2.0597874879338948E-2</c:v>
                </c:pt>
                <c:pt idx="443">
                  <c:v>1.8895399768722409E-2</c:v>
                </c:pt>
                <c:pt idx="444">
                  <c:v>1.8888418342618118E-2</c:v>
                </c:pt>
                <c:pt idx="445">
                  <c:v>1.8697412397513304E-2</c:v>
                </c:pt>
                <c:pt idx="446">
                  <c:v>1.2561676520665047E-2</c:v>
                </c:pt>
                <c:pt idx="447">
                  <c:v>1.03681041423297E-2</c:v>
                </c:pt>
                <c:pt idx="448">
                  <c:v>1.3860171746404564E-2</c:v>
                </c:pt>
                <c:pt idx="449">
                  <c:v>1.5336031962814521E-2</c:v>
                </c:pt>
                <c:pt idx="450">
                  <c:v>1.669286051511842E-2</c:v>
                </c:pt>
                <c:pt idx="451">
                  <c:v>2.3537295418979868E-2</c:v>
                </c:pt>
                <c:pt idx="452">
                  <c:v>2.7726284393901401E-2</c:v>
                </c:pt>
                <c:pt idx="453">
                  <c:v>2.8037057323945441E-2</c:v>
                </c:pt>
                <c:pt idx="454">
                  <c:v>2.8419922351737157E-2</c:v>
                </c:pt>
                <c:pt idx="455">
                  <c:v>2.9627298681320888E-2</c:v>
                </c:pt>
                <c:pt idx="456">
                  <c:v>2.8713499624532311E-2</c:v>
                </c:pt>
                <c:pt idx="457">
                  <c:v>2.8702904843192472E-2</c:v>
                </c:pt>
                <c:pt idx="458">
                  <c:v>2.4908086105598623E-2</c:v>
                </c:pt>
                <c:pt idx="459">
                  <c:v>3.4980873224317408E-2</c:v>
                </c:pt>
                <c:pt idx="460">
                  <c:v>4.887787314653276E-2</c:v>
                </c:pt>
                <c:pt idx="461">
                  <c:v>5.3151240679289821E-2</c:v>
                </c:pt>
                <c:pt idx="462">
                  <c:v>6.5015570741873946E-2</c:v>
                </c:pt>
                <c:pt idx="463">
                  <c:v>6.7181516863375354E-2</c:v>
                </c:pt>
                <c:pt idx="464">
                  <c:v>6.3687863635529446E-2</c:v>
                </c:pt>
                <c:pt idx="465">
                  <c:v>6.3589118841033368E-2</c:v>
                </c:pt>
                <c:pt idx="466">
                  <c:v>6.8664245408401908E-2</c:v>
                </c:pt>
                <c:pt idx="467">
                  <c:v>6.7441382118560572E-2</c:v>
                </c:pt>
                <c:pt idx="468">
                  <c:v>6.7626314298753987E-2</c:v>
                </c:pt>
                <c:pt idx="469">
                  <c:v>6.6640578325088559E-2</c:v>
                </c:pt>
                <c:pt idx="470">
                  <c:v>6.6623020870396954E-2</c:v>
                </c:pt>
                <c:pt idx="471">
                  <c:v>5.37054458635184E-2</c:v>
                </c:pt>
                <c:pt idx="472">
                  <c:v>3.6812165843840644E-2</c:v>
                </c:pt>
                <c:pt idx="473">
                  <c:v>3.0657930926306264E-2</c:v>
                </c:pt>
                <c:pt idx="474">
                  <c:v>1.8737456192285416E-2</c:v>
                </c:pt>
                <c:pt idx="475">
                  <c:v>1.1737498071797983E-2</c:v>
                </c:pt>
                <c:pt idx="476">
                  <c:v>1.1389083945567275E-2</c:v>
                </c:pt>
                <c:pt idx="477">
                  <c:v>9.9794171097380563E-3</c:v>
                </c:pt>
                <c:pt idx="478">
                  <c:v>4.3878688711313013E-3</c:v>
                </c:pt>
                <c:pt idx="479">
                  <c:v>3.8427681815949985E-3</c:v>
                </c:pt>
                <c:pt idx="480">
                  <c:v>3.5521299094429543E-3</c:v>
                </c:pt>
                <c:pt idx="481">
                  <c:v>3.2053132385060057E-3</c:v>
                </c:pt>
                <c:pt idx="482">
                  <c:v>3.1794403618329117E-3</c:v>
                </c:pt>
                <c:pt idx="483">
                  <c:v>5.0005350871681264E-3</c:v>
                </c:pt>
                <c:pt idx="484">
                  <c:v>5.1836936306918257E-3</c:v>
                </c:pt>
                <c:pt idx="485">
                  <c:v>7.184840118258126E-3</c:v>
                </c:pt>
                <c:pt idx="486">
                  <c:v>6.8517144242284875E-3</c:v>
                </c:pt>
                <c:pt idx="487">
                  <c:v>1.1612045667652131E-2</c:v>
                </c:pt>
                <c:pt idx="488">
                  <c:v>1.203923544976656E-2</c:v>
                </c:pt>
                <c:pt idx="489">
                  <c:v>1.5777666700360835E-2</c:v>
                </c:pt>
                <c:pt idx="490">
                  <c:v>1.5867991987326562E-2</c:v>
                </c:pt>
                <c:pt idx="491">
                  <c:v>1.6781220926801971E-2</c:v>
                </c:pt>
                <c:pt idx="492">
                  <c:v>1.6468109689821493E-2</c:v>
                </c:pt>
                <c:pt idx="493">
                  <c:v>1.7398245704921517E-2</c:v>
                </c:pt>
                <c:pt idx="494">
                  <c:v>2.1240120504071876E-2</c:v>
                </c:pt>
                <c:pt idx="495">
                  <c:v>1.9093621569932308E-2</c:v>
                </c:pt>
                <c:pt idx="496">
                  <c:v>2.2178781805654482E-2</c:v>
                </c:pt>
                <c:pt idx="497">
                  <c:v>2.4127323176375243E-2</c:v>
                </c:pt>
                <c:pt idx="498">
                  <c:v>2.7099999999999999E-2</c:v>
                </c:pt>
                <c:pt idx="499">
                  <c:v>2.29E-2</c:v>
                </c:pt>
                <c:pt idx="500">
                  <c:v>2.4E-2</c:v>
                </c:pt>
                <c:pt idx="501">
                  <c:v>2.1100000000000001E-2</c:v>
                </c:pt>
                <c:pt idx="502">
                  <c:v>2.5999999999999999E-2</c:v>
                </c:pt>
                <c:pt idx="503">
                  <c:v>2.8799999999999999E-2</c:v>
                </c:pt>
                <c:pt idx="504">
                  <c:v>2.8400000000000002E-2</c:v>
                </c:pt>
                <c:pt idx="505">
                  <c:v>2.7699999999999999E-2</c:v>
                </c:pt>
                <c:pt idx="506">
                  <c:v>2.53E-2</c:v>
                </c:pt>
                <c:pt idx="507">
                  <c:v>2.5899999999999999E-2</c:v>
                </c:pt>
                <c:pt idx="508">
                  <c:v>2.3300000000000001E-2</c:v>
                </c:pt>
                <c:pt idx="509">
                  <c:v>2.0199999999999999E-2</c:v>
                </c:pt>
                <c:pt idx="510">
                  <c:v>1.7899999999999999E-2</c:v>
                </c:pt>
                <c:pt idx="511">
                  <c:v>1.78E-2</c:v>
                </c:pt>
                <c:pt idx="512">
                  <c:v>1.7299999999999999E-2</c:v>
                </c:pt>
                <c:pt idx="513">
                  <c:v>1.6400000000000001E-2</c:v>
                </c:pt>
                <c:pt idx="514">
                  <c:v>1.3899999999999999E-2</c:v>
                </c:pt>
                <c:pt idx="515">
                  <c:v>1.14E-2</c:v>
                </c:pt>
                <c:pt idx="516">
                  <c:v>1.47E-2</c:v>
                </c:pt>
                <c:pt idx="517">
                  <c:v>1.43E-2</c:v>
                </c:pt>
                <c:pt idx="518">
                  <c:v>1.2500000000000001E-2</c:v>
                </c:pt>
                <c:pt idx="519">
                  <c:v>1.2E-2</c:v>
                </c:pt>
                <c:pt idx="520">
                  <c:v>1.2500000000000001E-2</c:v>
                </c:pt>
                <c:pt idx="521">
                  <c:v>1.3299999999999999E-2</c:v>
                </c:pt>
                <c:pt idx="522">
                  <c:v>1.41E-2</c:v>
                </c:pt>
                <c:pt idx="523">
                  <c:v>1.37E-2</c:v>
                </c:pt>
                <c:pt idx="524">
                  <c:v>1.4500000000000001E-2</c:v>
                </c:pt>
                <c:pt idx="525">
                  <c:v>1.3899999999999999E-2</c:v>
                </c:pt>
                <c:pt idx="526">
                  <c:v>1.4E-2</c:v>
                </c:pt>
                <c:pt idx="527">
                  <c:v>1.8200000000000001E-2</c:v>
                </c:pt>
                <c:pt idx="528">
                  <c:v>1.8800000000000001E-2</c:v>
                </c:pt>
                <c:pt idx="529">
                  <c:v>1.9699999999999999E-2</c:v>
                </c:pt>
              </c:numCache>
            </c:numRef>
          </c:val>
          <c:smooth val="0"/>
          <c:extLst>
            <c:ext xmlns:c16="http://schemas.microsoft.com/office/drawing/2014/chart" uri="{C3380CC4-5D6E-409C-BE32-E72D297353CC}">
              <c16:uniqueId val="{00000001-5436-4A55-B51A-C4AE1CCA6FDA}"/>
            </c:ext>
          </c:extLst>
        </c:ser>
        <c:ser>
          <c:idx val="1"/>
          <c:order val="1"/>
          <c:tx>
            <c:strRef>
              <c:f>JPM!$C$1</c:f>
              <c:strCache>
                <c:ptCount val="1"/>
              </c:strCache>
            </c:strRef>
          </c:tx>
          <c:spPr>
            <a:ln w="28575" cap="rnd">
              <a:solidFill>
                <a:schemeClr val="accent4"/>
              </a:solidFill>
              <a:prstDash val="dash"/>
              <a:round/>
            </a:ln>
            <a:effectLst>
              <a:outerShdw blurRad="25400" dist="25400" dir="8100000" algn="tr" rotWithShape="0">
                <a:prstClr val="black">
                  <a:alpha val="40000"/>
                </a:prstClr>
              </a:outerShdw>
            </a:effectLst>
          </c:spPr>
          <c:marker>
            <c:symbol val="none"/>
          </c:marker>
          <c:cat>
            <c:numRef>
              <c:f>JPM!$A$2:$A$531</c:f>
              <c:numCache>
                <c:formatCode>m/d/yyyy</c:formatCode>
                <c:ptCount val="530"/>
                <c:pt idx="0">
                  <c:v>29921</c:v>
                </c:pt>
                <c:pt idx="1">
                  <c:v>29952</c:v>
                </c:pt>
                <c:pt idx="2">
                  <c:v>29983</c:v>
                </c:pt>
                <c:pt idx="3">
                  <c:v>30011</c:v>
                </c:pt>
                <c:pt idx="4">
                  <c:v>30042</c:v>
                </c:pt>
                <c:pt idx="5">
                  <c:v>30072</c:v>
                </c:pt>
                <c:pt idx="6">
                  <c:v>30103</c:v>
                </c:pt>
                <c:pt idx="7">
                  <c:v>30133</c:v>
                </c:pt>
                <c:pt idx="8">
                  <c:v>30164</c:v>
                </c:pt>
                <c:pt idx="9">
                  <c:v>30195</c:v>
                </c:pt>
                <c:pt idx="10">
                  <c:v>30225</c:v>
                </c:pt>
                <c:pt idx="11">
                  <c:v>30256</c:v>
                </c:pt>
                <c:pt idx="12">
                  <c:v>30286</c:v>
                </c:pt>
                <c:pt idx="13">
                  <c:v>30317</c:v>
                </c:pt>
                <c:pt idx="14">
                  <c:v>30348</c:v>
                </c:pt>
                <c:pt idx="15">
                  <c:v>30376</c:v>
                </c:pt>
                <c:pt idx="16">
                  <c:v>30407</c:v>
                </c:pt>
                <c:pt idx="17">
                  <c:v>30437</c:v>
                </c:pt>
                <c:pt idx="18">
                  <c:v>30468</c:v>
                </c:pt>
                <c:pt idx="19">
                  <c:v>30498</c:v>
                </c:pt>
                <c:pt idx="20">
                  <c:v>30529</c:v>
                </c:pt>
                <c:pt idx="21">
                  <c:v>30560</c:v>
                </c:pt>
                <c:pt idx="22">
                  <c:v>30590</c:v>
                </c:pt>
                <c:pt idx="23">
                  <c:v>30621</c:v>
                </c:pt>
                <c:pt idx="24">
                  <c:v>30651</c:v>
                </c:pt>
                <c:pt idx="25">
                  <c:v>30682</c:v>
                </c:pt>
                <c:pt idx="26">
                  <c:v>30713</c:v>
                </c:pt>
                <c:pt idx="27">
                  <c:v>30742</c:v>
                </c:pt>
                <c:pt idx="28">
                  <c:v>30773</c:v>
                </c:pt>
                <c:pt idx="29">
                  <c:v>30803</c:v>
                </c:pt>
                <c:pt idx="30">
                  <c:v>30834</c:v>
                </c:pt>
                <c:pt idx="31">
                  <c:v>30864</c:v>
                </c:pt>
                <c:pt idx="32">
                  <c:v>30895</c:v>
                </c:pt>
                <c:pt idx="33">
                  <c:v>30926</c:v>
                </c:pt>
                <c:pt idx="34">
                  <c:v>30956</c:v>
                </c:pt>
                <c:pt idx="35">
                  <c:v>30987</c:v>
                </c:pt>
                <c:pt idx="36">
                  <c:v>31017</c:v>
                </c:pt>
                <c:pt idx="37">
                  <c:v>31048</c:v>
                </c:pt>
                <c:pt idx="38">
                  <c:v>31079</c:v>
                </c:pt>
                <c:pt idx="39">
                  <c:v>31107</c:v>
                </c:pt>
                <c:pt idx="40">
                  <c:v>31138</c:v>
                </c:pt>
                <c:pt idx="41">
                  <c:v>31168</c:v>
                </c:pt>
                <c:pt idx="42">
                  <c:v>31199</c:v>
                </c:pt>
                <c:pt idx="43">
                  <c:v>31229</c:v>
                </c:pt>
                <c:pt idx="44">
                  <c:v>31260</c:v>
                </c:pt>
                <c:pt idx="45">
                  <c:v>31291</c:v>
                </c:pt>
                <c:pt idx="46">
                  <c:v>31321</c:v>
                </c:pt>
                <c:pt idx="47">
                  <c:v>31352</c:v>
                </c:pt>
                <c:pt idx="48">
                  <c:v>31382</c:v>
                </c:pt>
                <c:pt idx="49">
                  <c:v>31413</c:v>
                </c:pt>
                <c:pt idx="50">
                  <c:v>31444</c:v>
                </c:pt>
                <c:pt idx="51">
                  <c:v>31472</c:v>
                </c:pt>
                <c:pt idx="52">
                  <c:v>31503</c:v>
                </c:pt>
                <c:pt idx="53">
                  <c:v>31533</c:v>
                </c:pt>
                <c:pt idx="54">
                  <c:v>31564</c:v>
                </c:pt>
                <c:pt idx="55">
                  <c:v>31594</c:v>
                </c:pt>
                <c:pt idx="56">
                  <c:v>31625</c:v>
                </c:pt>
                <c:pt idx="57">
                  <c:v>31656</c:v>
                </c:pt>
                <c:pt idx="58">
                  <c:v>31686</c:v>
                </c:pt>
                <c:pt idx="59">
                  <c:v>31717</c:v>
                </c:pt>
                <c:pt idx="60">
                  <c:v>31747</c:v>
                </c:pt>
                <c:pt idx="61">
                  <c:v>31778</c:v>
                </c:pt>
                <c:pt idx="62">
                  <c:v>31809</c:v>
                </c:pt>
                <c:pt idx="63">
                  <c:v>31837</c:v>
                </c:pt>
                <c:pt idx="64">
                  <c:v>31868</c:v>
                </c:pt>
                <c:pt idx="65">
                  <c:v>31898</c:v>
                </c:pt>
                <c:pt idx="66">
                  <c:v>31929</c:v>
                </c:pt>
                <c:pt idx="67">
                  <c:v>31959</c:v>
                </c:pt>
                <c:pt idx="68">
                  <c:v>31990</c:v>
                </c:pt>
                <c:pt idx="69">
                  <c:v>32021</c:v>
                </c:pt>
                <c:pt idx="70">
                  <c:v>32051</c:v>
                </c:pt>
                <c:pt idx="71">
                  <c:v>32082</c:v>
                </c:pt>
                <c:pt idx="72">
                  <c:v>32112</c:v>
                </c:pt>
                <c:pt idx="73">
                  <c:v>32143</c:v>
                </c:pt>
                <c:pt idx="74">
                  <c:v>32174</c:v>
                </c:pt>
                <c:pt idx="75">
                  <c:v>32203</c:v>
                </c:pt>
                <c:pt idx="76">
                  <c:v>32234</c:v>
                </c:pt>
                <c:pt idx="77">
                  <c:v>32264</c:v>
                </c:pt>
                <c:pt idx="78">
                  <c:v>32295</c:v>
                </c:pt>
                <c:pt idx="79">
                  <c:v>32325</c:v>
                </c:pt>
                <c:pt idx="80">
                  <c:v>32356</c:v>
                </c:pt>
                <c:pt idx="81">
                  <c:v>32387</c:v>
                </c:pt>
                <c:pt idx="82">
                  <c:v>32417</c:v>
                </c:pt>
                <c:pt idx="83">
                  <c:v>32448</c:v>
                </c:pt>
                <c:pt idx="84">
                  <c:v>32478</c:v>
                </c:pt>
                <c:pt idx="85">
                  <c:v>32509</c:v>
                </c:pt>
                <c:pt idx="86">
                  <c:v>32540</c:v>
                </c:pt>
                <c:pt idx="87">
                  <c:v>32568</c:v>
                </c:pt>
                <c:pt idx="88">
                  <c:v>32599</c:v>
                </c:pt>
                <c:pt idx="89">
                  <c:v>32629</c:v>
                </c:pt>
                <c:pt idx="90">
                  <c:v>32660</c:v>
                </c:pt>
                <c:pt idx="91">
                  <c:v>32690</c:v>
                </c:pt>
                <c:pt idx="92">
                  <c:v>32721</c:v>
                </c:pt>
                <c:pt idx="93">
                  <c:v>32752</c:v>
                </c:pt>
                <c:pt idx="94">
                  <c:v>32782</c:v>
                </c:pt>
                <c:pt idx="95">
                  <c:v>32813</c:v>
                </c:pt>
                <c:pt idx="96">
                  <c:v>32843</c:v>
                </c:pt>
                <c:pt idx="97">
                  <c:v>32874</c:v>
                </c:pt>
                <c:pt idx="98">
                  <c:v>32905</c:v>
                </c:pt>
                <c:pt idx="99">
                  <c:v>32933</c:v>
                </c:pt>
                <c:pt idx="100">
                  <c:v>32964</c:v>
                </c:pt>
                <c:pt idx="101">
                  <c:v>32994</c:v>
                </c:pt>
                <c:pt idx="102">
                  <c:v>33025</c:v>
                </c:pt>
                <c:pt idx="103">
                  <c:v>33055</c:v>
                </c:pt>
                <c:pt idx="104">
                  <c:v>33086</c:v>
                </c:pt>
                <c:pt idx="105">
                  <c:v>33117</c:v>
                </c:pt>
                <c:pt idx="106">
                  <c:v>33147</c:v>
                </c:pt>
                <c:pt idx="107">
                  <c:v>33178</c:v>
                </c:pt>
                <c:pt idx="108">
                  <c:v>33208</c:v>
                </c:pt>
                <c:pt idx="109">
                  <c:v>33239</c:v>
                </c:pt>
                <c:pt idx="110">
                  <c:v>33270</c:v>
                </c:pt>
                <c:pt idx="111">
                  <c:v>33298</c:v>
                </c:pt>
                <c:pt idx="112">
                  <c:v>33329</c:v>
                </c:pt>
                <c:pt idx="113">
                  <c:v>33359</c:v>
                </c:pt>
                <c:pt idx="114">
                  <c:v>33390</c:v>
                </c:pt>
                <c:pt idx="115">
                  <c:v>33420</c:v>
                </c:pt>
                <c:pt idx="116">
                  <c:v>33451</c:v>
                </c:pt>
                <c:pt idx="117">
                  <c:v>33482</c:v>
                </c:pt>
                <c:pt idx="118">
                  <c:v>33512</c:v>
                </c:pt>
                <c:pt idx="119">
                  <c:v>33543</c:v>
                </c:pt>
                <c:pt idx="120">
                  <c:v>33573</c:v>
                </c:pt>
                <c:pt idx="121">
                  <c:v>33604</c:v>
                </c:pt>
                <c:pt idx="122">
                  <c:v>33635</c:v>
                </c:pt>
                <c:pt idx="123">
                  <c:v>33664</c:v>
                </c:pt>
                <c:pt idx="124">
                  <c:v>33695</c:v>
                </c:pt>
                <c:pt idx="125">
                  <c:v>33725</c:v>
                </c:pt>
                <c:pt idx="126">
                  <c:v>33756</c:v>
                </c:pt>
                <c:pt idx="127">
                  <c:v>33786</c:v>
                </c:pt>
                <c:pt idx="128">
                  <c:v>33817</c:v>
                </c:pt>
                <c:pt idx="129">
                  <c:v>33848</c:v>
                </c:pt>
                <c:pt idx="130">
                  <c:v>33878</c:v>
                </c:pt>
                <c:pt idx="131">
                  <c:v>33909</c:v>
                </c:pt>
                <c:pt idx="132">
                  <c:v>33939</c:v>
                </c:pt>
                <c:pt idx="133">
                  <c:v>33970</c:v>
                </c:pt>
                <c:pt idx="134">
                  <c:v>34001</c:v>
                </c:pt>
                <c:pt idx="135">
                  <c:v>34029</c:v>
                </c:pt>
                <c:pt idx="136">
                  <c:v>34060</c:v>
                </c:pt>
                <c:pt idx="137">
                  <c:v>34090</c:v>
                </c:pt>
                <c:pt idx="138">
                  <c:v>34121</c:v>
                </c:pt>
                <c:pt idx="139">
                  <c:v>34151</c:v>
                </c:pt>
                <c:pt idx="140">
                  <c:v>34182</c:v>
                </c:pt>
                <c:pt idx="141">
                  <c:v>34213</c:v>
                </c:pt>
                <c:pt idx="142">
                  <c:v>34243</c:v>
                </c:pt>
                <c:pt idx="143">
                  <c:v>34274</c:v>
                </c:pt>
                <c:pt idx="144">
                  <c:v>34304</c:v>
                </c:pt>
                <c:pt idx="145">
                  <c:v>34335</c:v>
                </c:pt>
                <c:pt idx="146">
                  <c:v>34366</c:v>
                </c:pt>
                <c:pt idx="147">
                  <c:v>34397</c:v>
                </c:pt>
                <c:pt idx="148">
                  <c:v>34428</c:v>
                </c:pt>
                <c:pt idx="149">
                  <c:v>34459</c:v>
                </c:pt>
                <c:pt idx="150">
                  <c:v>34490</c:v>
                </c:pt>
                <c:pt idx="151">
                  <c:v>34521</c:v>
                </c:pt>
                <c:pt idx="152">
                  <c:v>34552</c:v>
                </c:pt>
                <c:pt idx="153">
                  <c:v>34583</c:v>
                </c:pt>
                <c:pt idx="154">
                  <c:v>34614</c:v>
                </c:pt>
                <c:pt idx="155">
                  <c:v>34645</c:v>
                </c:pt>
                <c:pt idx="156">
                  <c:v>34676</c:v>
                </c:pt>
                <c:pt idx="157">
                  <c:v>34700</c:v>
                </c:pt>
                <c:pt idx="158">
                  <c:v>34731</c:v>
                </c:pt>
                <c:pt idx="159">
                  <c:v>34762</c:v>
                </c:pt>
                <c:pt idx="160">
                  <c:v>34793</c:v>
                </c:pt>
                <c:pt idx="161">
                  <c:v>34824</c:v>
                </c:pt>
                <c:pt idx="162">
                  <c:v>34855</c:v>
                </c:pt>
                <c:pt idx="163">
                  <c:v>34886</c:v>
                </c:pt>
                <c:pt idx="164">
                  <c:v>34917</c:v>
                </c:pt>
                <c:pt idx="165">
                  <c:v>34948</c:v>
                </c:pt>
                <c:pt idx="166">
                  <c:v>34979</c:v>
                </c:pt>
                <c:pt idx="167">
                  <c:v>35010</c:v>
                </c:pt>
                <c:pt idx="168">
                  <c:v>35041</c:v>
                </c:pt>
                <c:pt idx="169">
                  <c:v>35072</c:v>
                </c:pt>
                <c:pt idx="170">
                  <c:v>35103</c:v>
                </c:pt>
                <c:pt idx="171">
                  <c:v>35134</c:v>
                </c:pt>
                <c:pt idx="172">
                  <c:v>35165</c:v>
                </c:pt>
                <c:pt idx="173">
                  <c:v>35196</c:v>
                </c:pt>
                <c:pt idx="174">
                  <c:v>35227</c:v>
                </c:pt>
                <c:pt idx="175">
                  <c:v>35258</c:v>
                </c:pt>
                <c:pt idx="176">
                  <c:v>35289</c:v>
                </c:pt>
                <c:pt idx="177">
                  <c:v>35320</c:v>
                </c:pt>
                <c:pt idx="178">
                  <c:v>35351</c:v>
                </c:pt>
                <c:pt idx="179">
                  <c:v>35382</c:v>
                </c:pt>
                <c:pt idx="180">
                  <c:v>35413</c:v>
                </c:pt>
                <c:pt idx="181">
                  <c:v>35444</c:v>
                </c:pt>
                <c:pt idx="182">
                  <c:v>35475</c:v>
                </c:pt>
                <c:pt idx="183">
                  <c:v>35506</c:v>
                </c:pt>
                <c:pt idx="184">
                  <c:v>35537</c:v>
                </c:pt>
                <c:pt idx="185">
                  <c:v>35568</c:v>
                </c:pt>
                <c:pt idx="186">
                  <c:v>35599</c:v>
                </c:pt>
                <c:pt idx="187">
                  <c:v>35630</c:v>
                </c:pt>
                <c:pt idx="188">
                  <c:v>35661</c:v>
                </c:pt>
                <c:pt idx="189">
                  <c:v>35692</c:v>
                </c:pt>
                <c:pt idx="190">
                  <c:v>35723</c:v>
                </c:pt>
                <c:pt idx="191">
                  <c:v>35754</c:v>
                </c:pt>
                <c:pt idx="192">
                  <c:v>35785</c:v>
                </c:pt>
                <c:pt idx="193">
                  <c:v>35809</c:v>
                </c:pt>
                <c:pt idx="194">
                  <c:v>35840</c:v>
                </c:pt>
                <c:pt idx="195">
                  <c:v>35871</c:v>
                </c:pt>
                <c:pt idx="196">
                  <c:v>35902</c:v>
                </c:pt>
                <c:pt idx="197">
                  <c:v>35933</c:v>
                </c:pt>
                <c:pt idx="198">
                  <c:v>35964</c:v>
                </c:pt>
                <c:pt idx="199">
                  <c:v>35995</c:v>
                </c:pt>
                <c:pt idx="200">
                  <c:v>36026</c:v>
                </c:pt>
                <c:pt idx="201">
                  <c:v>36057</c:v>
                </c:pt>
                <c:pt idx="202">
                  <c:v>36088</c:v>
                </c:pt>
                <c:pt idx="203">
                  <c:v>36119</c:v>
                </c:pt>
                <c:pt idx="204">
                  <c:v>36150</c:v>
                </c:pt>
                <c:pt idx="205">
                  <c:v>36189</c:v>
                </c:pt>
                <c:pt idx="206">
                  <c:v>36217</c:v>
                </c:pt>
                <c:pt idx="207">
                  <c:v>36220</c:v>
                </c:pt>
                <c:pt idx="208">
                  <c:v>36251</c:v>
                </c:pt>
                <c:pt idx="209">
                  <c:v>36281</c:v>
                </c:pt>
                <c:pt idx="210">
                  <c:v>36341</c:v>
                </c:pt>
                <c:pt idx="211">
                  <c:v>36371</c:v>
                </c:pt>
                <c:pt idx="212">
                  <c:v>36403</c:v>
                </c:pt>
                <c:pt idx="213">
                  <c:v>36433</c:v>
                </c:pt>
                <c:pt idx="214">
                  <c:v>36462</c:v>
                </c:pt>
                <c:pt idx="215">
                  <c:v>36465</c:v>
                </c:pt>
                <c:pt idx="216">
                  <c:v>36525</c:v>
                </c:pt>
                <c:pt idx="217">
                  <c:v>36526</c:v>
                </c:pt>
                <c:pt idx="218">
                  <c:v>36557</c:v>
                </c:pt>
                <c:pt idx="219">
                  <c:v>36586</c:v>
                </c:pt>
                <c:pt idx="220">
                  <c:v>36617</c:v>
                </c:pt>
                <c:pt idx="221">
                  <c:v>36647</c:v>
                </c:pt>
                <c:pt idx="222">
                  <c:v>36678</c:v>
                </c:pt>
                <c:pt idx="223">
                  <c:v>36708</c:v>
                </c:pt>
                <c:pt idx="224">
                  <c:v>36739</c:v>
                </c:pt>
                <c:pt idx="225">
                  <c:v>36770</c:v>
                </c:pt>
                <c:pt idx="226">
                  <c:v>36800</c:v>
                </c:pt>
                <c:pt idx="227">
                  <c:v>36831</c:v>
                </c:pt>
                <c:pt idx="228">
                  <c:v>36861</c:v>
                </c:pt>
                <c:pt idx="229">
                  <c:v>36892</c:v>
                </c:pt>
                <c:pt idx="230">
                  <c:v>36923</c:v>
                </c:pt>
                <c:pt idx="231">
                  <c:v>36951</c:v>
                </c:pt>
                <c:pt idx="232">
                  <c:v>36982</c:v>
                </c:pt>
                <c:pt idx="233">
                  <c:v>37012</c:v>
                </c:pt>
                <c:pt idx="234">
                  <c:v>37043</c:v>
                </c:pt>
                <c:pt idx="235">
                  <c:v>37073</c:v>
                </c:pt>
                <c:pt idx="236">
                  <c:v>37104</c:v>
                </c:pt>
                <c:pt idx="237">
                  <c:v>37135</c:v>
                </c:pt>
                <c:pt idx="238">
                  <c:v>37165</c:v>
                </c:pt>
                <c:pt idx="239">
                  <c:v>37196</c:v>
                </c:pt>
                <c:pt idx="240">
                  <c:v>37226</c:v>
                </c:pt>
                <c:pt idx="241">
                  <c:v>37257</c:v>
                </c:pt>
                <c:pt idx="242">
                  <c:v>37288</c:v>
                </c:pt>
                <c:pt idx="243">
                  <c:v>37316</c:v>
                </c:pt>
                <c:pt idx="244">
                  <c:v>37347</c:v>
                </c:pt>
                <c:pt idx="245">
                  <c:v>37377</c:v>
                </c:pt>
                <c:pt idx="246">
                  <c:v>37408</c:v>
                </c:pt>
                <c:pt idx="247">
                  <c:v>37438</c:v>
                </c:pt>
                <c:pt idx="248">
                  <c:v>37499</c:v>
                </c:pt>
                <c:pt idx="249">
                  <c:v>37529</c:v>
                </c:pt>
                <c:pt idx="250">
                  <c:v>37560</c:v>
                </c:pt>
                <c:pt idx="251">
                  <c:v>37590</c:v>
                </c:pt>
                <c:pt idx="252">
                  <c:v>37621</c:v>
                </c:pt>
                <c:pt idx="253">
                  <c:v>37652</c:v>
                </c:pt>
                <c:pt idx="254">
                  <c:v>37680</c:v>
                </c:pt>
                <c:pt idx="255">
                  <c:v>37711</c:v>
                </c:pt>
                <c:pt idx="256">
                  <c:v>37741</c:v>
                </c:pt>
                <c:pt idx="257">
                  <c:v>37772</c:v>
                </c:pt>
                <c:pt idx="258">
                  <c:v>37802</c:v>
                </c:pt>
                <c:pt idx="259">
                  <c:v>37833</c:v>
                </c:pt>
                <c:pt idx="260">
                  <c:v>37864</c:v>
                </c:pt>
                <c:pt idx="261">
                  <c:v>37894</c:v>
                </c:pt>
                <c:pt idx="262">
                  <c:v>37925</c:v>
                </c:pt>
                <c:pt idx="263">
                  <c:v>37955</c:v>
                </c:pt>
                <c:pt idx="264">
                  <c:v>37986</c:v>
                </c:pt>
                <c:pt idx="265">
                  <c:v>38017</c:v>
                </c:pt>
                <c:pt idx="266">
                  <c:v>38046</c:v>
                </c:pt>
                <c:pt idx="267">
                  <c:v>38077</c:v>
                </c:pt>
                <c:pt idx="268">
                  <c:v>38107</c:v>
                </c:pt>
                <c:pt idx="269">
                  <c:v>38138</c:v>
                </c:pt>
                <c:pt idx="270">
                  <c:v>38168</c:v>
                </c:pt>
                <c:pt idx="271">
                  <c:v>38199</c:v>
                </c:pt>
                <c:pt idx="272">
                  <c:v>38230</c:v>
                </c:pt>
                <c:pt idx="273">
                  <c:v>38260</c:v>
                </c:pt>
                <c:pt idx="274">
                  <c:v>38291</c:v>
                </c:pt>
                <c:pt idx="275">
                  <c:v>38321</c:v>
                </c:pt>
                <c:pt idx="276">
                  <c:v>38352</c:v>
                </c:pt>
                <c:pt idx="277">
                  <c:v>38383</c:v>
                </c:pt>
                <c:pt idx="278">
                  <c:v>38411</c:v>
                </c:pt>
                <c:pt idx="279">
                  <c:v>38442</c:v>
                </c:pt>
                <c:pt idx="280">
                  <c:v>38472</c:v>
                </c:pt>
                <c:pt idx="281">
                  <c:v>38503</c:v>
                </c:pt>
                <c:pt idx="282">
                  <c:v>38533</c:v>
                </c:pt>
                <c:pt idx="283">
                  <c:v>38564</c:v>
                </c:pt>
                <c:pt idx="284">
                  <c:v>38595</c:v>
                </c:pt>
                <c:pt idx="285">
                  <c:v>38625</c:v>
                </c:pt>
                <c:pt idx="286">
                  <c:v>38656</c:v>
                </c:pt>
                <c:pt idx="287">
                  <c:v>38686</c:v>
                </c:pt>
                <c:pt idx="288">
                  <c:v>38717</c:v>
                </c:pt>
                <c:pt idx="289">
                  <c:v>38748</c:v>
                </c:pt>
                <c:pt idx="290">
                  <c:v>38776</c:v>
                </c:pt>
                <c:pt idx="291">
                  <c:v>38807</c:v>
                </c:pt>
                <c:pt idx="292">
                  <c:v>38837</c:v>
                </c:pt>
                <c:pt idx="293">
                  <c:v>38868</c:v>
                </c:pt>
                <c:pt idx="294">
                  <c:v>38898</c:v>
                </c:pt>
                <c:pt idx="295">
                  <c:v>38929</c:v>
                </c:pt>
                <c:pt idx="296">
                  <c:v>38960</c:v>
                </c:pt>
                <c:pt idx="297">
                  <c:v>38990</c:v>
                </c:pt>
                <c:pt idx="298">
                  <c:v>39021</c:v>
                </c:pt>
                <c:pt idx="299">
                  <c:v>39051</c:v>
                </c:pt>
                <c:pt idx="300">
                  <c:v>39082</c:v>
                </c:pt>
                <c:pt idx="301">
                  <c:v>39113</c:v>
                </c:pt>
                <c:pt idx="302">
                  <c:v>39141</c:v>
                </c:pt>
                <c:pt idx="303">
                  <c:v>39172</c:v>
                </c:pt>
                <c:pt idx="304">
                  <c:v>39202</c:v>
                </c:pt>
                <c:pt idx="305">
                  <c:v>39233</c:v>
                </c:pt>
                <c:pt idx="306">
                  <c:v>39263</c:v>
                </c:pt>
                <c:pt idx="307">
                  <c:v>39294</c:v>
                </c:pt>
                <c:pt idx="308">
                  <c:v>39325</c:v>
                </c:pt>
                <c:pt idx="309">
                  <c:v>39355</c:v>
                </c:pt>
                <c:pt idx="310">
                  <c:v>39386</c:v>
                </c:pt>
                <c:pt idx="311">
                  <c:v>39416</c:v>
                </c:pt>
                <c:pt idx="312">
                  <c:v>39447</c:v>
                </c:pt>
                <c:pt idx="313">
                  <c:v>39478</c:v>
                </c:pt>
                <c:pt idx="314">
                  <c:v>39507</c:v>
                </c:pt>
                <c:pt idx="315">
                  <c:v>39538</c:v>
                </c:pt>
                <c:pt idx="316">
                  <c:v>39568</c:v>
                </c:pt>
                <c:pt idx="317">
                  <c:v>39599</c:v>
                </c:pt>
                <c:pt idx="318">
                  <c:v>39629</c:v>
                </c:pt>
                <c:pt idx="319">
                  <c:v>39660</c:v>
                </c:pt>
                <c:pt idx="320">
                  <c:v>39691</c:v>
                </c:pt>
                <c:pt idx="321">
                  <c:v>39721</c:v>
                </c:pt>
                <c:pt idx="322">
                  <c:v>39752</c:v>
                </c:pt>
                <c:pt idx="323">
                  <c:v>39782</c:v>
                </c:pt>
                <c:pt idx="324">
                  <c:v>39813</c:v>
                </c:pt>
                <c:pt idx="325">
                  <c:v>39844</c:v>
                </c:pt>
                <c:pt idx="326">
                  <c:v>39872</c:v>
                </c:pt>
                <c:pt idx="327">
                  <c:v>39903</c:v>
                </c:pt>
                <c:pt idx="328">
                  <c:v>39933</c:v>
                </c:pt>
                <c:pt idx="329">
                  <c:v>39964</c:v>
                </c:pt>
                <c:pt idx="330">
                  <c:v>39994</c:v>
                </c:pt>
                <c:pt idx="331">
                  <c:v>40025</c:v>
                </c:pt>
                <c:pt idx="332">
                  <c:v>40056</c:v>
                </c:pt>
                <c:pt idx="333">
                  <c:v>40086</c:v>
                </c:pt>
                <c:pt idx="334">
                  <c:v>40117</c:v>
                </c:pt>
                <c:pt idx="335">
                  <c:v>40147</c:v>
                </c:pt>
                <c:pt idx="336">
                  <c:v>40178</c:v>
                </c:pt>
                <c:pt idx="337">
                  <c:v>40209</c:v>
                </c:pt>
                <c:pt idx="338">
                  <c:v>40237</c:v>
                </c:pt>
                <c:pt idx="339">
                  <c:v>40268</c:v>
                </c:pt>
                <c:pt idx="340">
                  <c:v>40298</c:v>
                </c:pt>
                <c:pt idx="341">
                  <c:v>40329</c:v>
                </c:pt>
                <c:pt idx="342">
                  <c:v>40359</c:v>
                </c:pt>
                <c:pt idx="343">
                  <c:v>40390</c:v>
                </c:pt>
                <c:pt idx="344">
                  <c:v>40421</c:v>
                </c:pt>
                <c:pt idx="345">
                  <c:v>40451</c:v>
                </c:pt>
                <c:pt idx="346">
                  <c:v>40482</c:v>
                </c:pt>
                <c:pt idx="347">
                  <c:v>40512</c:v>
                </c:pt>
                <c:pt idx="348">
                  <c:v>40543</c:v>
                </c:pt>
                <c:pt idx="349">
                  <c:v>40574</c:v>
                </c:pt>
                <c:pt idx="350">
                  <c:v>40602</c:v>
                </c:pt>
                <c:pt idx="351">
                  <c:v>40633</c:v>
                </c:pt>
                <c:pt idx="352">
                  <c:v>40663</c:v>
                </c:pt>
                <c:pt idx="353">
                  <c:v>40694</c:v>
                </c:pt>
                <c:pt idx="354">
                  <c:v>40724</c:v>
                </c:pt>
                <c:pt idx="355">
                  <c:v>40755</c:v>
                </c:pt>
                <c:pt idx="356">
                  <c:v>40786</c:v>
                </c:pt>
                <c:pt idx="357">
                  <c:v>40816</c:v>
                </c:pt>
                <c:pt idx="358">
                  <c:v>40847</c:v>
                </c:pt>
                <c:pt idx="359">
                  <c:v>40877</c:v>
                </c:pt>
                <c:pt idx="360">
                  <c:v>40907</c:v>
                </c:pt>
                <c:pt idx="361">
                  <c:v>40939</c:v>
                </c:pt>
                <c:pt idx="362">
                  <c:v>40967</c:v>
                </c:pt>
                <c:pt idx="363">
                  <c:v>40995</c:v>
                </c:pt>
                <c:pt idx="364">
                  <c:v>41023</c:v>
                </c:pt>
                <c:pt idx="365">
                  <c:v>41051</c:v>
                </c:pt>
                <c:pt idx="366">
                  <c:v>41089</c:v>
                </c:pt>
                <c:pt idx="367">
                  <c:v>41121</c:v>
                </c:pt>
                <c:pt idx="368">
                  <c:v>41152</c:v>
                </c:pt>
                <c:pt idx="369">
                  <c:v>41182</c:v>
                </c:pt>
                <c:pt idx="370">
                  <c:v>41213</c:v>
                </c:pt>
                <c:pt idx="371">
                  <c:v>41243</c:v>
                </c:pt>
                <c:pt idx="372">
                  <c:v>41274</c:v>
                </c:pt>
                <c:pt idx="373">
                  <c:v>41305</c:v>
                </c:pt>
                <c:pt idx="374">
                  <c:v>41333</c:v>
                </c:pt>
                <c:pt idx="375">
                  <c:v>41364</c:v>
                </c:pt>
                <c:pt idx="376">
                  <c:v>41394</c:v>
                </c:pt>
                <c:pt idx="377">
                  <c:v>41425</c:v>
                </c:pt>
                <c:pt idx="378">
                  <c:v>41455</c:v>
                </c:pt>
                <c:pt idx="379">
                  <c:v>41486</c:v>
                </c:pt>
                <c:pt idx="380">
                  <c:v>41517</c:v>
                </c:pt>
                <c:pt idx="381">
                  <c:v>41547</c:v>
                </c:pt>
                <c:pt idx="382">
                  <c:v>41578</c:v>
                </c:pt>
                <c:pt idx="383">
                  <c:v>41608</c:v>
                </c:pt>
                <c:pt idx="384">
                  <c:v>41639</c:v>
                </c:pt>
                <c:pt idx="385">
                  <c:v>41670</c:v>
                </c:pt>
                <c:pt idx="386">
                  <c:v>41698</c:v>
                </c:pt>
                <c:pt idx="387">
                  <c:v>41729</c:v>
                </c:pt>
                <c:pt idx="388">
                  <c:v>41759</c:v>
                </c:pt>
                <c:pt idx="389">
                  <c:v>41790</c:v>
                </c:pt>
                <c:pt idx="390">
                  <c:v>41820</c:v>
                </c:pt>
                <c:pt idx="391">
                  <c:v>41851</c:v>
                </c:pt>
                <c:pt idx="392">
                  <c:v>41882</c:v>
                </c:pt>
                <c:pt idx="393">
                  <c:v>41912</c:v>
                </c:pt>
                <c:pt idx="394">
                  <c:v>41943</c:v>
                </c:pt>
                <c:pt idx="395">
                  <c:v>41973</c:v>
                </c:pt>
                <c:pt idx="396">
                  <c:v>42004</c:v>
                </c:pt>
                <c:pt idx="397">
                  <c:v>42035</c:v>
                </c:pt>
                <c:pt idx="398">
                  <c:v>42062</c:v>
                </c:pt>
                <c:pt idx="399">
                  <c:v>42093</c:v>
                </c:pt>
                <c:pt idx="400">
                  <c:v>42124</c:v>
                </c:pt>
                <c:pt idx="401">
                  <c:v>42155</c:v>
                </c:pt>
                <c:pt idx="402">
                  <c:v>42185</c:v>
                </c:pt>
                <c:pt idx="403">
                  <c:v>42216</c:v>
                </c:pt>
                <c:pt idx="404">
                  <c:v>42247</c:v>
                </c:pt>
                <c:pt idx="405">
                  <c:v>42277</c:v>
                </c:pt>
                <c:pt idx="406">
                  <c:v>42307</c:v>
                </c:pt>
                <c:pt idx="407">
                  <c:v>42338</c:v>
                </c:pt>
                <c:pt idx="408">
                  <c:v>42369</c:v>
                </c:pt>
                <c:pt idx="409">
                  <c:v>42400</c:v>
                </c:pt>
                <c:pt idx="410">
                  <c:v>42428</c:v>
                </c:pt>
                <c:pt idx="411">
                  <c:v>42460</c:v>
                </c:pt>
                <c:pt idx="412">
                  <c:v>42490</c:v>
                </c:pt>
                <c:pt idx="413">
                  <c:v>42521</c:v>
                </c:pt>
                <c:pt idx="414">
                  <c:v>42551</c:v>
                </c:pt>
                <c:pt idx="415">
                  <c:v>42582</c:v>
                </c:pt>
                <c:pt idx="416">
                  <c:v>42613</c:v>
                </c:pt>
                <c:pt idx="417">
                  <c:v>42643</c:v>
                </c:pt>
                <c:pt idx="418">
                  <c:v>42674</c:v>
                </c:pt>
                <c:pt idx="419">
                  <c:v>42704</c:v>
                </c:pt>
                <c:pt idx="420">
                  <c:v>42735</c:v>
                </c:pt>
                <c:pt idx="421">
                  <c:v>42766</c:v>
                </c:pt>
                <c:pt idx="422">
                  <c:v>42794</c:v>
                </c:pt>
                <c:pt idx="423">
                  <c:v>42825</c:v>
                </c:pt>
                <c:pt idx="424">
                  <c:v>42853</c:v>
                </c:pt>
                <c:pt idx="425">
                  <c:v>42886</c:v>
                </c:pt>
                <c:pt idx="426">
                  <c:v>42916</c:v>
                </c:pt>
                <c:pt idx="427">
                  <c:v>42947</c:v>
                </c:pt>
                <c:pt idx="428">
                  <c:v>42978</c:v>
                </c:pt>
                <c:pt idx="429">
                  <c:v>43008</c:v>
                </c:pt>
                <c:pt idx="430">
                  <c:v>43039</c:v>
                </c:pt>
                <c:pt idx="431">
                  <c:v>43069</c:v>
                </c:pt>
                <c:pt idx="432">
                  <c:v>43100</c:v>
                </c:pt>
                <c:pt idx="433">
                  <c:v>43131</c:v>
                </c:pt>
                <c:pt idx="434">
                  <c:v>43159</c:v>
                </c:pt>
                <c:pt idx="435">
                  <c:v>43190</c:v>
                </c:pt>
                <c:pt idx="436">
                  <c:v>43220</c:v>
                </c:pt>
                <c:pt idx="437">
                  <c:v>43251</c:v>
                </c:pt>
                <c:pt idx="438">
                  <c:v>43280</c:v>
                </c:pt>
                <c:pt idx="439">
                  <c:v>43312</c:v>
                </c:pt>
                <c:pt idx="440">
                  <c:v>43343</c:v>
                </c:pt>
                <c:pt idx="441">
                  <c:v>43373</c:v>
                </c:pt>
                <c:pt idx="442">
                  <c:v>43404</c:v>
                </c:pt>
                <c:pt idx="443">
                  <c:v>43434</c:v>
                </c:pt>
                <c:pt idx="444">
                  <c:v>43465</c:v>
                </c:pt>
                <c:pt idx="445">
                  <c:v>43496</c:v>
                </c:pt>
                <c:pt idx="446">
                  <c:v>43524</c:v>
                </c:pt>
                <c:pt idx="447">
                  <c:v>43555</c:v>
                </c:pt>
                <c:pt idx="448">
                  <c:v>43585</c:v>
                </c:pt>
                <c:pt idx="449">
                  <c:v>43616</c:v>
                </c:pt>
                <c:pt idx="450">
                  <c:v>43646</c:v>
                </c:pt>
                <c:pt idx="451">
                  <c:v>43677</c:v>
                </c:pt>
                <c:pt idx="452">
                  <c:v>43708</c:v>
                </c:pt>
                <c:pt idx="453">
                  <c:v>43738</c:v>
                </c:pt>
                <c:pt idx="454">
                  <c:v>43769</c:v>
                </c:pt>
                <c:pt idx="455">
                  <c:v>43799</c:v>
                </c:pt>
                <c:pt idx="456">
                  <c:v>43830</c:v>
                </c:pt>
                <c:pt idx="457">
                  <c:v>43861</c:v>
                </c:pt>
                <c:pt idx="458">
                  <c:v>43890</c:v>
                </c:pt>
                <c:pt idx="459">
                  <c:v>43921</c:v>
                </c:pt>
                <c:pt idx="460">
                  <c:v>43951</c:v>
                </c:pt>
                <c:pt idx="461">
                  <c:v>43982</c:v>
                </c:pt>
                <c:pt idx="462">
                  <c:v>44012</c:v>
                </c:pt>
                <c:pt idx="463">
                  <c:v>44043</c:v>
                </c:pt>
                <c:pt idx="464">
                  <c:v>44074</c:v>
                </c:pt>
                <c:pt idx="465">
                  <c:v>44104</c:v>
                </c:pt>
                <c:pt idx="466">
                  <c:v>44135</c:v>
                </c:pt>
                <c:pt idx="467">
                  <c:v>44165</c:v>
                </c:pt>
                <c:pt idx="468">
                  <c:v>44196</c:v>
                </c:pt>
                <c:pt idx="469">
                  <c:v>44227</c:v>
                </c:pt>
                <c:pt idx="470">
                  <c:v>44253</c:v>
                </c:pt>
                <c:pt idx="471">
                  <c:v>44286</c:v>
                </c:pt>
                <c:pt idx="472">
                  <c:v>44316</c:v>
                </c:pt>
                <c:pt idx="473">
                  <c:v>44347</c:v>
                </c:pt>
                <c:pt idx="474">
                  <c:v>44377</c:v>
                </c:pt>
                <c:pt idx="475">
                  <c:v>44407</c:v>
                </c:pt>
                <c:pt idx="476">
                  <c:v>44439</c:v>
                </c:pt>
                <c:pt idx="477">
                  <c:v>44469</c:v>
                </c:pt>
                <c:pt idx="478">
                  <c:v>44498</c:v>
                </c:pt>
                <c:pt idx="479">
                  <c:v>44530</c:v>
                </c:pt>
                <c:pt idx="480">
                  <c:v>44561</c:v>
                </c:pt>
                <c:pt idx="481">
                  <c:v>44592</c:v>
                </c:pt>
                <c:pt idx="482">
                  <c:v>44620</c:v>
                </c:pt>
                <c:pt idx="483">
                  <c:v>44651</c:v>
                </c:pt>
                <c:pt idx="484">
                  <c:v>44680</c:v>
                </c:pt>
                <c:pt idx="485">
                  <c:v>44712</c:v>
                </c:pt>
                <c:pt idx="486">
                  <c:v>44742</c:v>
                </c:pt>
                <c:pt idx="487">
                  <c:v>44771</c:v>
                </c:pt>
                <c:pt idx="488">
                  <c:v>44804</c:v>
                </c:pt>
                <c:pt idx="489">
                  <c:v>44834</c:v>
                </c:pt>
                <c:pt idx="490">
                  <c:v>44865</c:v>
                </c:pt>
                <c:pt idx="491">
                  <c:v>44895</c:v>
                </c:pt>
                <c:pt idx="492">
                  <c:v>44926</c:v>
                </c:pt>
                <c:pt idx="493">
                  <c:v>44957</c:v>
                </c:pt>
                <c:pt idx="494">
                  <c:v>44985</c:v>
                </c:pt>
                <c:pt idx="495">
                  <c:v>45016</c:v>
                </c:pt>
                <c:pt idx="496">
                  <c:v>45044</c:v>
                </c:pt>
                <c:pt idx="497">
                  <c:v>45077</c:v>
                </c:pt>
                <c:pt idx="498">
                  <c:v>45107</c:v>
                </c:pt>
                <c:pt idx="499">
                  <c:v>45138</c:v>
                </c:pt>
                <c:pt idx="500">
                  <c:v>45169</c:v>
                </c:pt>
                <c:pt idx="501">
                  <c:v>45199</c:v>
                </c:pt>
                <c:pt idx="502">
                  <c:v>45230</c:v>
                </c:pt>
                <c:pt idx="503">
                  <c:v>45260</c:v>
                </c:pt>
                <c:pt idx="504">
                  <c:v>45291</c:v>
                </c:pt>
                <c:pt idx="505">
                  <c:v>45322</c:v>
                </c:pt>
                <c:pt idx="506">
                  <c:v>45351</c:v>
                </c:pt>
                <c:pt idx="507">
                  <c:v>45382</c:v>
                </c:pt>
                <c:pt idx="508">
                  <c:v>45412</c:v>
                </c:pt>
                <c:pt idx="509">
                  <c:v>45443</c:v>
                </c:pt>
                <c:pt idx="510">
                  <c:v>45473</c:v>
                </c:pt>
                <c:pt idx="511">
                  <c:v>45504</c:v>
                </c:pt>
                <c:pt idx="512">
                  <c:v>45535</c:v>
                </c:pt>
                <c:pt idx="513">
                  <c:v>45565</c:v>
                </c:pt>
                <c:pt idx="514">
                  <c:v>45596</c:v>
                </c:pt>
                <c:pt idx="515">
                  <c:v>45626</c:v>
                </c:pt>
                <c:pt idx="516">
                  <c:v>45657</c:v>
                </c:pt>
                <c:pt idx="517">
                  <c:v>45688</c:v>
                </c:pt>
                <c:pt idx="518">
                  <c:v>45716</c:v>
                </c:pt>
                <c:pt idx="519">
                  <c:v>45747</c:v>
                </c:pt>
                <c:pt idx="520">
                  <c:v>45777</c:v>
                </c:pt>
                <c:pt idx="521">
                  <c:v>45808</c:v>
                </c:pt>
                <c:pt idx="522">
                  <c:v>45838</c:v>
                </c:pt>
                <c:pt idx="523">
                  <c:v>45869</c:v>
                </c:pt>
                <c:pt idx="524">
                  <c:v>45900</c:v>
                </c:pt>
                <c:pt idx="525">
                  <c:v>45930</c:v>
                </c:pt>
                <c:pt idx="526">
                  <c:v>45961</c:v>
                </c:pt>
                <c:pt idx="527">
                  <c:v>45991</c:v>
                </c:pt>
                <c:pt idx="528">
                  <c:v>46022</c:v>
                </c:pt>
                <c:pt idx="529">
                  <c:v>46053</c:v>
                </c:pt>
              </c:numCache>
            </c:numRef>
          </c:cat>
          <c:val>
            <c:numRef>
              <c:f>JPM!$C$2:$C$531</c:f>
              <c:numCache>
                <c:formatCode>0.00%</c:formatCode>
                <c:ptCount val="530"/>
                <c:pt idx="0">
                  <c:v>3.576722193474316E-2</c:v>
                </c:pt>
                <c:pt idx="1">
                  <c:v>3.576722193474316E-2</c:v>
                </c:pt>
                <c:pt idx="2">
                  <c:v>3.576722193474316E-2</c:v>
                </c:pt>
                <c:pt idx="3">
                  <c:v>3.576722193474316E-2</c:v>
                </c:pt>
                <c:pt idx="4">
                  <c:v>3.576722193474316E-2</c:v>
                </c:pt>
                <c:pt idx="5">
                  <c:v>3.576722193474316E-2</c:v>
                </c:pt>
                <c:pt idx="6">
                  <c:v>3.576722193474316E-2</c:v>
                </c:pt>
                <c:pt idx="7">
                  <c:v>3.576722193474316E-2</c:v>
                </c:pt>
                <c:pt idx="8">
                  <c:v>3.576722193474316E-2</c:v>
                </c:pt>
                <c:pt idx="9">
                  <c:v>3.576722193474316E-2</c:v>
                </c:pt>
                <c:pt idx="10">
                  <c:v>3.576722193474316E-2</c:v>
                </c:pt>
                <c:pt idx="11">
                  <c:v>3.576722193474316E-2</c:v>
                </c:pt>
                <c:pt idx="12">
                  <c:v>3.576722193474316E-2</c:v>
                </c:pt>
                <c:pt idx="13">
                  <c:v>3.576722193474316E-2</c:v>
                </c:pt>
                <c:pt idx="14">
                  <c:v>3.576722193474316E-2</c:v>
                </c:pt>
                <c:pt idx="15">
                  <c:v>3.576722193474316E-2</c:v>
                </c:pt>
                <c:pt idx="16">
                  <c:v>3.576722193474316E-2</c:v>
                </c:pt>
                <c:pt idx="17">
                  <c:v>3.576722193474316E-2</c:v>
                </c:pt>
                <c:pt idx="18">
                  <c:v>3.576722193474316E-2</c:v>
                </c:pt>
                <c:pt idx="19">
                  <c:v>3.576722193474316E-2</c:v>
                </c:pt>
                <c:pt idx="20">
                  <c:v>3.576722193474316E-2</c:v>
                </c:pt>
                <c:pt idx="21">
                  <c:v>3.576722193474316E-2</c:v>
                </c:pt>
                <c:pt idx="22">
                  <c:v>3.576722193474316E-2</c:v>
                </c:pt>
                <c:pt idx="23">
                  <c:v>3.576722193474316E-2</c:v>
                </c:pt>
                <c:pt idx="24">
                  <c:v>3.576722193474316E-2</c:v>
                </c:pt>
                <c:pt idx="25">
                  <c:v>3.576722193474316E-2</c:v>
                </c:pt>
                <c:pt idx="26">
                  <c:v>3.576722193474316E-2</c:v>
                </c:pt>
                <c:pt idx="27">
                  <c:v>3.576722193474316E-2</c:v>
                </c:pt>
                <c:pt idx="28">
                  <c:v>3.576722193474316E-2</c:v>
                </c:pt>
                <c:pt idx="29">
                  <c:v>3.576722193474316E-2</c:v>
                </c:pt>
                <c:pt idx="30">
                  <c:v>3.576722193474316E-2</c:v>
                </c:pt>
                <c:pt idx="31">
                  <c:v>3.576722193474316E-2</c:v>
                </c:pt>
                <c:pt idx="32">
                  <c:v>3.576722193474316E-2</c:v>
                </c:pt>
                <c:pt idx="33">
                  <c:v>3.576722193474316E-2</c:v>
                </c:pt>
                <c:pt idx="34">
                  <c:v>3.576722193474316E-2</c:v>
                </c:pt>
                <c:pt idx="35">
                  <c:v>3.576722193474316E-2</c:v>
                </c:pt>
                <c:pt idx="36">
                  <c:v>3.576722193474316E-2</c:v>
                </c:pt>
                <c:pt idx="37">
                  <c:v>3.576722193474316E-2</c:v>
                </c:pt>
                <c:pt idx="38">
                  <c:v>3.576722193474316E-2</c:v>
                </c:pt>
                <c:pt idx="39">
                  <c:v>3.576722193474316E-2</c:v>
                </c:pt>
                <c:pt idx="40">
                  <c:v>3.576722193474316E-2</c:v>
                </c:pt>
                <c:pt idx="41">
                  <c:v>3.576722193474316E-2</c:v>
                </c:pt>
                <c:pt idx="42">
                  <c:v>3.576722193474316E-2</c:v>
                </c:pt>
                <c:pt idx="43">
                  <c:v>3.576722193474316E-2</c:v>
                </c:pt>
                <c:pt idx="44">
                  <c:v>3.576722193474316E-2</c:v>
                </c:pt>
                <c:pt idx="45">
                  <c:v>3.576722193474316E-2</c:v>
                </c:pt>
                <c:pt idx="46">
                  <c:v>3.576722193474316E-2</c:v>
                </c:pt>
                <c:pt idx="47">
                  <c:v>3.576722193474316E-2</c:v>
                </c:pt>
                <c:pt idx="48">
                  <c:v>3.576722193474316E-2</c:v>
                </c:pt>
                <c:pt idx="49">
                  <c:v>3.576722193474316E-2</c:v>
                </c:pt>
                <c:pt idx="50">
                  <c:v>3.576722193474316E-2</c:v>
                </c:pt>
                <c:pt idx="51">
                  <c:v>3.576722193474316E-2</c:v>
                </c:pt>
                <c:pt idx="52">
                  <c:v>3.576722193474316E-2</c:v>
                </c:pt>
                <c:pt idx="53">
                  <c:v>3.576722193474316E-2</c:v>
                </c:pt>
                <c:pt idx="54">
                  <c:v>3.576722193474316E-2</c:v>
                </c:pt>
                <c:pt idx="55">
                  <c:v>3.576722193474316E-2</c:v>
                </c:pt>
                <c:pt idx="56">
                  <c:v>3.576722193474316E-2</c:v>
                </c:pt>
                <c:pt idx="57">
                  <c:v>3.576722193474316E-2</c:v>
                </c:pt>
                <c:pt idx="58">
                  <c:v>3.576722193474316E-2</c:v>
                </c:pt>
                <c:pt idx="59">
                  <c:v>3.576722193474316E-2</c:v>
                </c:pt>
                <c:pt idx="60">
                  <c:v>3.576722193474316E-2</c:v>
                </c:pt>
                <c:pt idx="61">
                  <c:v>3.576722193474316E-2</c:v>
                </c:pt>
                <c:pt idx="62">
                  <c:v>3.576722193474316E-2</c:v>
                </c:pt>
                <c:pt idx="63">
                  <c:v>3.576722193474316E-2</c:v>
                </c:pt>
                <c:pt idx="64">
                  <c:v>3.576722193474316E-2</c:v>
                </c:pt>
                <c:pt idx="65">
                  <c:v>3.576722193474316E-2</c:v>
                </c:pt>
                <c:pt idx="66">
                  <c:v>3.576722193474316E-2</c:v>
                </c:pt>
                <c:pt idx="67">
                  <c:v>3.576722193474316E-2</c:v>
                </c:pt>
                <c:pt idx="68">
                  <c:v>3.576722193474316E-2</c:v>
                </c:pt>
                <c:pt idx="69">
                  <c:v>3.576722193474316E-2</c:v>
                </c:pt>
                <c:pt idx="70">
                  <c:v>3.576722193474316E-2</c:v>
                </c:pt>
                <c:pt idx="71">
                  <c:v>3.576722193474316E-2</c:v>
                </c:pt>
                <c:pt idx="72">
                  <c:v>3.576722193474316E-2</c:v>
                </c:pt>
                <c:pt idx="73">
                  <c:v>3.576722193474316E-2</c:v>
                </c:pt>
                <c:pt idx="74">
                  <c:v>3.576722193474316E-2</c:v>
                </c:pt>
                <c:pt idx="75">
                  <c:v>3.576722193474316E-2</c:v>
                </c:pt>
                <c:pt idx="76">
                  <c:v>3.576722193474316E-2</c:v>
                </c:pt>
                <c:pt idx="77">
                  <c:v>3.576722193474316E-2</c:v>
                </c:pt>
                <c:pt idx="78">
                  <c:v>3.576722193474316E-2</c:v>
                </c:pt>
                <c:pt idx="79">
                  <c:v>3.576722193474316E-2</c:v>
                </c:pt>
                <c:pt idx="80">
                  <c:v>3.576722193474316E-2</c:v>
                </c:pt>
                <c:pt idx="81">
                  <c:v>3.576722193474316E-2</c:v>
                </c:pt>
                <c:pt idx="82">
                  <c:v>3.576722193474316E-2</c:v>
                </c:pt>
                <c:pt idx="83">
                  <c:v>3.576722193474316E-2</c:v>
                </c:pt>
                <c:pt idx="84">
                  <c:v>3.576722193474316E-2</c:v>
                </c:pt>
                <c:pt idx="85">
                  <c:v>3.576722193474316E-2</c:v>
                </c:pt>
                <c:pt idx="86">
                  <c:v>3.576722193474316E-2</c:v>
                </c:pt>
                <c:pt idx="87">
                  <c:v>3.576722193474316E-2</c:v>
                </c:pt>
                <c:pt idx="88">
                  <c:v>3.576722193474316E-2</c:v>
                </c:pt>
                <c:pt idx="89">
                  <c:v>3.576722193474316E-2</c:v>
                </c:pt>
                <c:pt idx="90">
                  <c:v>3.576722193474316E-2</c:v>
                </c:pt>
                <c:pt idx="91">
                  <c:v>3.576722193474316E-2</c:v>
                </c:pt>
                <c:pt idx="92">
                  <c:v>3.576722193474316E-2</c:v>
                </c:pt>
                <c:pt idx="93">
                  <c:v>3.576722193474316E-2</c:v>
                </c:pt>
                <c:pt idx="94">
                  <c:v>3.576722193474316E-2</c:v>
                </c:pt>
                <c:pt idx="95">
                  <c:v>3.576722193474316E-2</c:v>
                </c:pt>
                <c:pt idx="96">
                  <c:v>3.576722193474316E-2</c:v>
                </c:pt>
                <c:pt idx="97">
                  <c:v>3.576722193474316E-2</c:v>
                </c:pt>
                <c:pt idx="98">
                  <c:v>3.576722193474316E-2</c:v>
                </c:pt>
                <c:pt idx="99">
                  <c:v>3.576722193474316E-2</c:v>
                </c:pt>
                <c:pt idx="100">
                  <c:v>3.576722193474316E-2</c:v>
                </c:pt>
                <c:pt idx="101">
                  <c:v>3.576722193474316E-2</c:v>
                </c:pt>
                <c:pt idx="102">
                  <c:v>3.576722193474316E-2</c:v>
                </c:pt>
                <c:pt idx="103">
                  <c:v>3.576722193474316E-2</c:v>
                </c:pt>
                <c:pt idx="104">
                  <c:v>3.576722193474316E-2</c:v>
                </c:pt>
                <c:pt idx="105">
                  <c:v>3.576722193474316E-2</c:v>
                </c:pt>
                <c:pt idx="106">
                  <c:v>3.576722193474316E-2</c:v>
                </c:pt>
                <c:pt idx="107">
                  <c:v>3.576722193474316E-2</c:v>
                </c:pt>
                <c:pt idx="108">
                  <c:v>3.576722193474316E-2</c:v>
                </c:pt>
                <c:pt idx="109">
                  <c:v>3.576722193474316E-2</c:v>
                </c:pt>
                <c:pt idx="110">
                  <c:v>3.576722193474316E-2</c:v>
                </c:pt>
                <c:pt idx="111">
                  <c:v>3.576722193474316E-2</c:v>
                </c:pt>
                <c:pt idx="112">
                  <c:v>3.576722193474316E-2</c:v>
                </c:pt>
                <c:pt idx="113">
                  <c:v>3.576722193474316E-2</c:v>
                </c:pt>
                <c:pt idx="114">
                  <c:v>3.576722193474316E-2</c:v>
                </c:pt>
                <c:pt idx="115">
                  <c:v>3.576722193474316E-2</c:v>
                </c:pt>
                <c:pt idx="116">
                  <c:v>3.576722193474316E-2</c:v>
                </c:pt>
                <c:pt idx="117">
                  <c:v>3.576722193474316E-2</c:v>
                </c:pt>
                <c:pt idx="118">
                  <c:v>3.576722193474316E-2</c:v>
                </c:pt>
                <c:pt idx="119">
                  <c:v>3.576722193474316E-2</c:v>
                </c:pt>
                <c:pt idx="120">
                  <c:v>3.576722193474316E-2</c:v>
                </c:pt>
                <c:pt idx="121">
                  <c:v>3.576722193474316E-2</c:v>
                </c:pt>
                <c:pt idx="122">
                  <c:v>3.576722193474316E-2</c:v>
                </c:pt>
                <c:pt idx="123">
                  <c:v>3.576722193474316E-2</c:v>
                </c:pt>
                <c:pt idx="124">
                  <c:v>3.576722193474316E-2</c:v>
                </c:pt>
                <c:pt idx="125">
                  <c:v>3.576722193474316E-2</c:v>
                </c:pt>
                <c:pt idx="126">
                  <c:v>3.576722193474316E-2</c:v>
                </c:pt>
                <c:pt idx="127">
                  <c:v>3.576722193474316E-2</c:v>
                </c:pt>
                <c:pt idx="128">
                  <c:v>3.576722193474316E-2</c:v>
                </c:pt>
                <c:pt idx="129">
                  <c:v>3.576722193474316E-2</c:v>
                </c:pt>
                <c:pt idx="130">
                  <c:v>3.576722193474316E-2</c:v>
                </c:pt>
                <c:pt idx="131">
                  <c:v>3.576722193474316E-2</c:v>
                </c:pt>
                <c:pt idx="132">
                  <c:v>3.576722193474316E-2</c:v>
                </c:pt>
                <c:pt idx="133">
                  <c:v>3.576722193474316E-2</c:v>
                </c:pt>
                <c:pt idx="134">
                  <c:v>3.576722193474316E-2</c:v>
                </c:pt>
                <c:pt idx="135">
                  <c:v>3.576722193474316E-2</c:v>
                </c:pt>
                <c:pt idx="136">
                  <c:v>3.576722193474316E-2</c:v>
                </c:pt>
                <c:pt idx="137">
                  <c:v>3.576722193474316E-2</c:v>
                </c:pt>
                <c:pt idx="138">
                  <c:v>3.576722193474316E-2</c:v>
                </c:pt>
                <c:pt idx="139">
                  <c:v>3.576722193474316E-2</c:v>
                </c:pt>
                <c:pt idx="140">
                  <c:v>3.576722193474316E-2</c:v>
                </c:pt>
                <c:pt idx="141">
                  <c:v>3.576722193474316E-2</c:v>
                </c:pt>
                <c:pt idx="142">
                  <c:v>3.576722193474316E-2</c:v>
                </c:pt>
                <c:pt idx="143">
                  <c:v>3.576722193474316E-2</c:v>
                </c:pt>
                <c:pt idx="144">
                  <c:v>3.576722193474316E-2</c:v>
                </c:pt>
                <c:pt idx="145">
                  <c:v>3.576722193474316E-2</c:v>
                </c:pt>
                <c:pt idx="146">
                  <c:v>3.576722193474316E-2</c:v>
                </c:pt>
                <c:pt idx="147">
                  <c:v>3.576722193474316E-2</c:v>
                </c:pt>
                <c:pt idx="148">
                  <c:v>3.576722193474316E-2</c:v>
                </c:pt>
                <c:pt idx="149">
                  <c:v>3.576722193474316E-2</c:v>
                </c:pt>
                <c:pt idx="150">
                  <c:v>3.576722193474316E-2</c:v>
                </c:pt>
                <c:pt idx="151">
                  <c:v>3.576722193474316E-2</c:v>
                </c:pt>
                <c:pt idx="152">
                  <c:v>3.576722193474316E-2</c:v>
                </c:pt>
                <c:pt idx="153">
                  <c:v>3.576722193474316E-2</c:v>
                </c:pt>
                <c:pt idx="154">
                  <c:v>3.576722193474316E-2</c:v>
                </c:pt>
                <c:pt idx="155">
                  <c:v>3.576722193474316E-2</c:v>
                </c:pt>
                <c:pt idx="156">
                  <c:v>3.576722193474316E-2</c:v>
                </c:pt>
                <c:pt idx="157">
                  <c:v>3.576722193474316E-2</c:v>
                </c:pt>
                <c:pt idx="158">
                  <c:v>3.576722193474316E-2</c:v>
                </c:pt>
                <c:pt idx="159">
                  <c:v>3.576722193474316E-2</c:v>
                </c:pt>
                <c:pt idx="160">
                  <c:v>3.576722193474316E-2</c:v>
                </c:pt>
                <c:pt idx="161">
                  <c:v>3.576722193474316E-2</c:v>
                </c:pt>
                <c:pt idx="162">
                  <c:v>3.576722193474316E-2</c:v>
                </c:pt>
                <c:pt idx="163">
                  <c:v>3.576722193474316E-2</c:v>
                </c:pt>
                <c:pt idx="164">
                  <c:v>3.576722193474316E-2</c:v>
                </c:pt>
                <c:pt idx="165">
                  <c:v>3.576722193474316E-2</c:v>
                </c:pt>
                <c:pt idx="166">
                  <c:v>3.576722193474316E-2</c:v>
                </c:pt>
                <c:pt idx="167">
                  <c:v>3.576722193474316E-2</c:v>
                </c:pt>
                <c:pt idx="168">
                  <c:v>3.576722193474316E-2</c:v>
                </c:pt>
                <c:pt idx="169">
                  <c:v>3.576722193474316E-2</c:v>
                </c:pt>
                <c:pt idx="170">
                  <c:v>3.576722193474316E-2</c:v>
                </c:pt>
                <c:pt idx="171">
                  <c:v>3.576722193474316E-2</c:v>
                </c:pt>
                <c:pt idx="172">
                  <c:v>3.576722193474316E-2</c:v>
                </c:pt>
                <c:pt idx="173">
                  <c:v>3.576722193474316E-2</c:v>
                </c:pt>
                <c:pt idx="174">
                  <c:v>3.576722193474316E-2</c:v>
                </c:pt>
                <c:pt idx="175">
                  <c:v>3.576722193474316E-2</c:v>
                </c:pt>
                <c:pt idx="176">
                  <c:v>3.576722193474316E-2</c:v>
                </c:pt>
                <c:pt idx="177">
                  <c:v>3.576722193474316E-2</c:v>
                </c:pt>
                <c:pt idx="178">
                  <c:v>3.576722193474316E-2</c:v>
                </c:pt>
                <c:pt idx="179">
                  <c:v>3.576722193474316E-2</c:v>
                </c:pt>
                <c:pt idx="180">
                  <c:v>3.576722193474316E-2</c:v>
                </c:pt>
                <c:pt idx="181">
                  <c:v>3.576722193474316E-2</c:v>
                </c:pt>
                <c:pt idx="182">
                  <c:v>3.576722193474316E-2</c:v>
                </c:pt>
                <c:pt idx="183">
                  <c:v>3.576722193474316E-2</c:v>
                </c:pt>
                <c:pt idx="184">
                  <c:v>3.576722193474316E-2</c:v>
                </c:pt>
                <c:pt idx="185">
                  <c:v>3.576722193474316E-2</c:v>
                </c:pt>
                <c:pt idx="186">
                  <c:v>3.576722193474316E-2</c:v>
                </c:pt>
                <c:pt idx="187">
                  <c:v>3.576722193474316E-2</c:v>
                </c:pt>
                <c:pt idx="188">
                  <c:v>3.576722193474316E-2</c:v>
                </c:pt>
                <c:pt idx="189">
                  <c:v>3.576722193474316E-2</c:v>
                </c:pt>
                <c:pt idx="190">
                  <c:v>3.576722193474316E-2</c:v>
                </c:pt>
                <c:pt idx="191">
                  <c:v>3.576722193474316E-2</c:v>
                </c:pt>
                <c:pt idx="192">
                  <c:v>3.576722193474316E-2</c:v>
                </c:pt>
                <c:pt idx="193">
                  <c:v>3.576722193474316E-2</c:v>
                </c:pt>
                <c:pt idx="194">
                  <c:v>3.576722193474316E-2</c:v>
                </c:pt>
                <c:pt idx="195">
                  <c:v>3.576722193474316E-2</c:v>
                </c:pt>
                <c:pt idx="196">
                  <c:v>3.576722193474316E-2</c:v>
                </c:pt>
                <c:pt idx="197">
                  <c:v>3.576722193474316E-2</c:v>
                </c:pt>
                <c:pt idx="198">
                  <c:v>3.576722193474316E-2</c:v>
                </c:pt>
                <c:pt idx="199">
                  <c:v>3.576722193474316E-2</c:v>
                </c:pt>
                <c:pt idx="200">
                  <c:v>3.576722193474316E-2</c:v>
                </c:pt>
                <c:pt idx="201">
                  <c:v>3.576722193474316E-2</c:v>
                </c:pt>
                <c:pt idx="202">
                  <c:v>3.576722193474316E-2</c:v>
                </c:pt>
                <c:pt idx="203">
                  <c:v>3.576722193474316E-2</c:v>
                </c:pt>
                <c:pt idx="204">
                  <c:v>3.576722193474316E-2</c:v>
                </c:pt>
                <c:pt idx="205">
                  <c:v>3.576722193474316E-2</c:v>
                </c:pt>
                <c:pt idx="206">
                  <c:v>3.576722193474316E-2</c:v>
                </c:pt>
                <c:pt idx="207">
                  <c:v>3.576722193474316E-2</c:v>
                </c:pt>
                <c:pt idx="208">
                  <c:v>3.576722193474316E-2</c:v>
                </c:pt>
                <c:pt idx="209">
                  <c:v>3.576722193474316E-2</c:v>
                </c:pt>
                <c:pt idx="210">
                  <c:v>3.576722193474316E-2</c:v>
                </c:pt>
                <c:pt idx="211">
                  <c:v>3.576722193474316E-2</c:v>
                </c:pt>
                <c:pt idx="212">
                  <c:v>3.576722193474316E-2</c:v>
                </c:pt>
                <c:pt idx="213">
                  <c:v>3.576722193474316E-2</c:v>
                </c:pt>
                <c:pt idx="214">
                  <c:v>3.576722193474316E-2</c:v>
                </c:pt>
                <c:pt idx="215">
                  <c:v>3.576722193474316E-2</c:v>
                </c:pt>
                <c:pt idx="216">
                  <c:v>3.576722193474316E-2</c:v>
                </c:pt>
                <c:pt idx="217">
                  <c:v>3.576722193474316E-2</c:v>
                </c:pt>
                <c:pt idx="218">
                  <c:v>3.576722193474316E-2</c:v>
                </c:pt>
                <c:pt idx="219">
                  <c:v>3.576722193474316E-2</c:v>
                </c:pt>
                <c:pt idx="220">
                  <c:v>3.576722193474316E-2</c:v>
                </c:pt>
                <c:pt idx="221">
                  <c:v>3.576722193474316E-2</c:v>
                </c:pt>
                <c:pt idx="222">
                  <c:v>3.576722193474316E-2</c:v>
                </c:pt>
                <c:pt idx="223">
                  <c:v>3.576722193474316E-2</c:v>
                </c:pt>
                <c:pt idx="224">
                  <c:v>3.576722193474316E-2</c:v>
                </c:pt>
                <c:pt idx="225">
                  <c:v>3.576722193474316E-2</c:v>
                </c:pt>
                <c:pt idx="226">
                  <c:v>3.576722193474316E-2</c:v>
                </c:pt>
                <c:pt idx="227">
                  <c:v>3.576722193474316E-2</c:v>
                </c:pt>
                <c:pt idx="228">
                  <c:v>3.576722193474316E-2</c:v>
                </c:pt>
                <c:pt idx="229">
                  <c:v>3.576722193474316E-2</c:v>
                </c:pt>
                <c:pt idx="230">
                  <c:v>3.576722193474316E-2</c:v>
                </c:pt>
                <c:pt idx="231">
                  <c:v>3.576722193474316E-2</c:v>
                </c:pt>
                <c:pt idx="232">
                  <c:v>3.576722193474316E-2</c:v>
                </c:pt>
                <c:pt idx="233">
                  <c:v>3.576722193474316E-2</c:v>
                </c:pt>
                <c:pt idx="234">
                  <c:v>3.576722193474316E-2</c:v>
                </c:pt>
                <c:pt idx="235">
                  <c:v>3.576722193474316E-2</c:v>
                </c:pt>
                <c:pt idx="236">
                  <c:v>3.576722193474316E-2</c:v>
                </c:pt>
                <c:pt idx="237">
                  <c:v>3.576722193474316E-2</c:v>
                </c:pt>
                <c:pt idx="238">
                  <c:v>3.576722193474316E-2</c:v>
                </c:pt>
                <c:pt idx="239">
                  <c:v>3.576722193474316E-2</c:v>
                </c:pt>
                <c:pt idx="240">
                  <c:v>3.576722193474316E-2</c:v>
                </c:pt>
                <c:pt idx="241">
                  <c:v>3.576722193474316E-2</c:v>
                </c:pt>
                <c:pt idx="242">
                  <c:v>3.576722193474316E-2</c:v>
                </c:pt>
                <c:pt idx="243">
                  <c:v>3.576722193474316E-2</c:v>
                </c:pt>
                <c:pt idx="244">
                  <c:v>3.576722193474316E-2</c:v>
                </c:pt>
                <c:pt idx="245">
                  <c:v>3.576722193474316E-2</c:v>
                </c:pt>
                <c:pt idx="246">
                  <c:v>3.576722193474316E-2</c:v>
                </c:pt>
                <c:pt idx="247">
                  <c:v>3.576722193474316E-2</c:v>
                </c:pt>
                <c:pt idx="248">
                  <c:v>3.576722193474316E-2</c:v>
                </c:pt>
                <c:pt idx="249">
                  <c:v>3.576722193474316E-2</c:v>
                </c:pt>
                <c:pt idx="250">
                  <c:v>3.576722193474316E-2</c:v>
                </c:pt>
                <c:pt idx="251">
                  <c:v>3.576722193474316E-2</c:v>
                </c:pt>
                <c:pt idx="252">
                  <c:v>3.576722193474316E-2</c:v>
                </c:pt>
                <c:pt idx="253">
                  <c:v>3.576722193474316E-2</c:v>
                </c:pt>
                <c:pt idx="254">
                  <c:v>3.576722193474316E-2</c:v>
                </c:pt>
                <c:pt idx="255">
                  <c:v>3.576722193474316E-2</c:v>
                </c:pt>
                <c:pt idx="256">
                  <c:v>3.576722193474316E-2</c:v>
                </c:pt>
                <c:pt idx="257">
                  <c:v>3.576722193474316E-2</c:v>
                </c:pt>
                <c:pt idx="258">
                  <c:v>3.576722193474316E-2</c:v>
                </c:pt>
                <c:pt idx="259">
                  <c:v>3.576722193474316E-2</c:v>
                </c:pt>
                <c:pt idx="260">
                  <c:v>3.576722193474316E-2</c:v>
                </c:pt>
                <c:pt idx="261">
                  <c:v>3.576722193474316E-2</c:v>
                </c:pt>
                <c:pt idx="262">
                  <c:v>3.576722193474316E-2</c:v>
                </c:pt>
                <c:pt idx="263">
                  <c:v>3.576722193474316E-2</c:v>
                </c:pt>
                <c:pt idx="264">
                  <c:v>3.576722193474316E-2</c:v>
                </c:pt>
                <c:pt idx="265">
                  <c:v>3.576722193474316E-2</c:v>
                </c:pt>
                <c:pt idx="266">
                  <c:v>3.576722193474316E-2</c:v>
                </c:pt>
                <c:pt idx="267">
                  <c:v>3.576722193474316E-2</c:v>
                </c:pt>
                <c:pt idx="268">
                  <c:v>3.576722193474316E-2</c:v>
                </c:pt>
                <c:pt idx="269">
                  <c:v>3.576722193474316E-2</c:v>
                </c:pt>
                <c:pt idx="270">
                  <c:v>3.576722193474316E-2</c:v>
                </c:pt>
                <c:pt idx="271">
                  <c:v>3.576722193474316E-2</c:v>
                </c:pt>
                <c:pt idx="272">
                  <c:v>3.576722193474316E-2</c:v>
                </c:pt>
                <c:pt idx="273">
                  <c:v>3.576722193474316E-2</c:v>
                </c:pt>
                <c:pt idx="274">
                  <c:v>3.576722193474316E-2</c:v>
                </c:pt>
                <c:pt idx="275">
                  <c:v>3.576722193474316E-2</c:v>
                </c:pt>
                <c:pt idx="276">
                  <c:v>3.576722193474316E-2</c:v>
                </c:pt>
                <c:pt idx="277">
                  <c:v>3.576722193474316E-2</c:v>
                </c:pt>
                <c:pt idx="278">
                  <c:v>3.576722193474316E-2</c:v>
                </c:pt>
                <c:pt idx="279">
                  <c:v>3.576722193474316E-2</c:v>
                </c:pt>
                <c:pt idx="280">
                  <c:v>3.576722193474316E-2</c:v>
                </c:pt>
                <c:pt idx="281">
                  <c:v>3.576722193474316E-2</c:v>
                </c:pt>
                <c:pt idx="282">
                  <c:v>3.576722193474316E-2</c:v>
                </c:pt>
                <c:pt idx="283">
                  <c:v>3.576722193474316E-2</c:v>
                </c:pt>
                <c:pt idx="284">
                  <c:v>3.576722193474316E-2</c:v>
                </c:pt>
                <c:pt idx="285">
                  <c:v>3.576722193474316E-2</c:v>
                </c:pt>
                <c:pt idx="286">
                  <c:v>3.576722193474316E-2</c:v>
                </c:pt>
                <c:pt idx="287">
                  <c:v>3.576722193474316E-2</c:v>
                </c:pt>
                <c:pt idx="288">
                  <c:v>3.576722193474316E-2</c:v>
                </c:pt>
                <c:pt idx="289">
                  <c:v>3.576722193474316E-2</c:v>
                </c:pt>
                <c:pt idx="290">
                  <c:v>3.576722193474316E-2</c:v>
                </c:pt>
                <c:pt idx="291">
                  <c:v>3.576722193474316E-2</c:v>
                </c:pt>
                <c:pt idx="292">
                  <c:v>3.576722193474316E-2</c:v>
                </c:pt>
                <c:pt idx="293">
                  <c:v>3.576722193474316E-2</c:v>
                </c:pt>
                <c:pt idx="294">
                  <c:v>3.576722193474316E-2</c:v>
                </c:pt>
                <c:pt idx="295">
                  <c:v>3.576722193474316E-2</c:v>
                </c:pt>
                <c:pt idx="296">
                  <c:v>3.576722193474316E-2</c:v>
                </c:pt>
                <c:pt idx="297">
                  <c:v>3.576722193474316E-2</c:v>
                </c:pt>
                <c:pt idx="298">
                  <c:v>3.576722193474316E-2</c:v>
                </c:pt>
                <c:pt idx="299">
                  <c:v>3.576722193474316E-2</c:v>
                </c:pt>
                <c:pt idx="300">
                  <c:v>3.576722193474316E-2</c:v>
                </c:pt>
                <c:pt idx="301">
                  <c:v>3.576722193474316E-2</c:v>
                </c:pt>
                <c:pt idx="302">
                  <c:v>3.576722193474316E-2</c:v>
                </c:pt>
                <c:pt idx="303">
                  <c:v>3.576722193474316E-2</c:v>
                </c:pt>
                <c:pt idx="304">
                  <c:v>3.576722193474316E-2</c:v>
                </c:pt>
                <c:pt idx="305">
                  <c:v>3.576722193474316E-2</c:v>
                </c:pt>
                <c:pt idx="306">
                  <c:v>3.576722193474316E-2</c:v>
                </c:pt>
                <c:pt idx="307">
                  <c:v>3.576722193474316E-2</c:v>
                </c:pt>
                <c:pt idx="308">
                  <c:v>3.576722193474316E-2</c:v>
                </c:pt>
                <c:pt idx="309">
                  <c:v>3.576722193474316E-2</c:v>
                </c:pt>
                <c:pt idx="310">
                  <c:v>3.576722193474316E-2</c:v>
                </c:pt>
                <c:pt idx="311">
                  <c:v>3.576722193474316E-2</c:v>
                </c:pt>
                <c:pt idx="312">
                  <c:v>3.576722193474316E-2</c:v>
                </c:pt>
                <c:pt idx="313">
                  <c:v>3.576722193474316E-2</c:v>
                </c:pt>
                <c:pt idx="314">
                  <c:v>3.576722193474316E-2</c:v>
                </c:pt>
                <c:pt idx="315">
                  <c:v>3.576722193474316E-2</c:v>
                </c:pt>
                <c:pt idx="316">
                  <c:v>3.576722193474316E-2</c:v>
                </c:pt>
                <c:pt idx="317">
                  <c:v>3.576722193474316E-2</c:v>
                </c:pt>
                <c:pt idx="318">
                  <c:v>3.576722193474316E-2</c:v>
                </c:pt>
                <c:pt idx="319">
                  <c:v>3.576722193474316E-2</c:v>
                </c:pt>
                <c:pt idx="320">
                  <c:v>3.576722193474316E-2</c:v>
                </c:pt>
                <c:pt idx="321">
                  <c:v>3.576722193474316E-2</c:v>
                </c:pt>
                <c:pt idx="322">
                  <c:v>3.576722193474316E-2</c:v>
                </c:pt>
                <c:pt idx="323">
                  <c:v>3.576722193474316E-2</c:v>
                </c:pt>
                <c:pt idx="324">
                  <c:v>3.576722193474316E-2</c:v>
                </c:pt>
                <c:pt idx="325">
                  <c:v>3.576722193474316E-2</c:v>
                </c:pt>
                <c:pt idx="326">
                  <c:v>3.576722193474316E-2</c:v>
                </c:pt>
                <c:pt idx="327">
                  <c:v>3.576722193474316E-2</c:v>
                </c:pt>
                <c:pt idx="328">
                  <c:v>3.576722193474316E-2</c:v>
                </c:pt>
                <c:pt idx="329">
                  <c:v>3.576722193474316E-2</c:v>
                </c:pt>
                <c:pt idx="330">
                  <c:v>3.576722193474316E-2</c:v>
                </c:pt>
                <c:pt idx="331">
                  <c:v>3.576722193474316E-2</c:v>
                </c:pt>
                <c:pt idx="332">
                  <c:v>3.576722193474316E-2</c:v>
                </c:pt>
                <c:pt idx="333">
                  <c:v>3.576722193474316E-2</c:v>
                </c:pt>
                <c:pt idx="334">
                  <c:v>3.576722193474316E-2</c:v>
                </c:pt>
                <c:pt idx="335">
                  <c:v>3.576722193474316E-2</c:v>
                </c:pt>
                <c:pt idx="336">
                  <c:v>3.576722193474316E-2</c:v>
                </c:pt>
                <c:pt idx="337">
                  <c:v>3.576722193474316E-2</c:v>
                </c:pt>
                <c:pt idx="338">
                  <c:v>3.576722193474316E-2</c:v>
                </c:pt>
                <c:pt idx="339">
                  <c:v>3.576722193474316E-2</c:v>
                </c:pt>
                <c:pt idx="340">
                  <c:v>3.576722193474316E-2</c:v>
                </c:pt>
                <c:pt idx="341">
                  <c:v>3.576722193474316E-2</c:v>
                </c:pt>
                <c:pt idx="342">
                  <c:v>3.576722193474316E-2</c:v>
                </c:pt>
                <c:pt idx="343">
                  <c:v>3.576722193474316E-2</c:v>
                </c:pt>
                <c:pt idx="344">
                  <c:v>3.576722193474316E-2</c:v>
                </c:pt>
                <c:pt idx="345">
                  <c:v>3.576722193474316E-2</c:v>
                </c:pt>
                <c:pt idx="346">
                  <c:v>3.576722193474316E-2</c:v>
                </c:pt>
                <c:pt idx="347">
                  <c:v>3.576722193474316E-2</c:v>
                </c:pt>
                <c:pt idx="348">
                  <c:v>3.576722193474316E-2</c:v>
                </c:pt>
                <c:pt idx="349">
                  <c:v>3.576722193474316E-2</c:v>
                </c:pt>
                <c:pt idx="350">
                  <c:v>3.576722193474316E-2</c:v>
                </c:pt>
                <c:pt idx="351">
                  <c:v>3.576722193474316E-2</c:v>
                </c:pt>
                <c:pt idx="352">
                  <c:v>3.576722193474316E-2</c:v>
                </c:pt>
                <c:pt idx="353">
                  <c:v>3.576722193474316E-2</c:v>
                </c:pt>
                <c:pt idx="354">
                  <c:v>3.576722193474316E-2</c:v>
                </c:pt>
                <c:pt idx="355">
                  <c:v>3.576722193474316E-2</c:v>
                </c:pt>
                <c:pt idx="356">
                  <c:v>3.576722193474316E-2</c:v>
                </c:pt>
                <c:pt idx="357">
                  <c:v>3.576722193474316E-2</c:v>
                </c:pt>
                <c:pt idx="358">
                  <c:v>3.576722193474316E-2</c:v>
                </c:pt>
                <c:pt idx="359">
                  <c:v>3.576722193474316E-2</c:v>
                </c:pt>
                <c:pt idx="360">
                  <c:v>3.576722193474316E-2</c:v>
                </c:pt>
                <c:pt idx="361">
                  <c:v>3.576722193474316E-2</c:v>
                </c:pt>
                <c:pt idx="362">
                  <c:v>3.576722193474316E-2</c:v>
                </c:pt>
                <c:pt idx="363">
                  <c:v>3.576722193474316E-2</c:v>
                </c:pt>
                <c:pt idx="364">
                  <c:v>3.576722193474316E-2</c:v>
                </c:pt>
                <c:pt idx="365">
                  <c:v>3.576722193474316E-2</c:v>
                </c:pt>
                <c:pt idx="366">
                  <c:v>3.576722193474316E-2</c:v>
                </c:pt>
                <c:pt idx="367">
                  <c:v>3.576722193474316E-2</c:v>
                </c:pt>
                <c:pt idx="368">
                  <c:v>3.576722193474316E-2</c:v>
                </c:pt>
                <c:pt idx="369">
                  <c:v>3.576722193474316E-2</c:v>
                </c:pt>
                <c:pt idx="370">
                  <c:v>3.576722193474316E-2</c:v>
                </c:pt>
                <c:pt idx="371">
                  <c:v>3.576722193474316E-2</c:v>
                </c:pt>
                <c:pt idx="372">
                  <c:v>3.576722193474316E-2</c:v>
                </c:pt>
                <c:pt idx="373">
                  <c:v>3.576722193474316E-2</c:v>
                </c:pt>
                <c:pt idx="374">
                  <c:v>3.576722193474316E-2</c:v>
                </c:pt>
                <c:pt idx="375">
                  <c:v>3.576722193474316E-2</c:v>
                </c:pt>
                <c:pt idx="376">
                  <c:v>3.576722193474316E-2</c:v>
                </c:pt>
                <c:pt idx="377">
                  <c:v>3.576722193474316E-2</c:v>
                </c:pt>
                <c:pt idx="378">
                  <c:v>3.576722193474316E-2</c:v>
                </c:pt>
                <c:pt idx="379">
                  <c:v>3.576722193474316E-2</c:v>
                </c:pt>
                <c:pt idx="380">
                  <c:v>3.576722193474316E-2</c:v>
                </c:pt>
                <c:pt idx="381">
                  <c:v>3.576722193474316E-2</c:v>
                </c:pt>
                <c:pt idx="382">
                  <c:v>3.576722193474316E-2</c:v>
                </c:pt>
                <c:pt idx="383">
                  <c:v>3.576722193474316E-2</c:v>
                </c:pt>
                <c:pt idx="384">
                  <c:v>3.576722193474316E-2</c:v>
                </c:pt>
                <c:pt idx="385">
                  <c:v>3.576722193474316E-2</c:v>
                </c:pt>
                <c:pt idx="386">
                  <c:v>3.576722193474316E-2</c:v>
                </c:pt>
                <c:pt idx="387">
                  <c:v>3.576722193474316E-2</c:v>
                </c:pt>
                <c:pt idx="388">
                  <c:v>3.576722193474316E-2</c:v>
                </c:pt>
                <c:pt idx="389">
                  <c:v>3.576722193474316E-2</c:v>
                </c:pt>
                <c:pt idx="390">
                  <c:v>3.576722193474316E-2</c:v>
                </c:pt>
                <c:pt idx="391">
                  <c:v>3.576722193474316E-2</c:v>
                </c:pt>
                <c:pt idx="392">
                  <c:v>3.576722193474316E-2</c:v>
                </c:pt>
                <c:pt idx="393">
                  <c:v>3.576722193474316E-2</c:v>
                </c:pt>
                <c:pt idx="394">
                  <c:v>3.576722193474316E-2</c:v>
                </c:pt>
                <c:pt idx="395">
                  <c:v>3.576722193474316E-2</c:v>
                </c:pt>
                <c:pt idx="396">
                  <c:v>3.576722193474316E-2</c:v>
                </c:pt>
                <c:pt idx="397">
                  <c:v>3.576722193474316E-2</c:v>
                </c:pt>
                <c:pt idx="398">
                  <c:v>3.576722193474316E-2</c:v>
                </c:pt>
                <c:pt idx="399">
                  <c:v>3.576722193474316E-2</c:v>
                </c:pt>
                <c:pt idx="400">
                  <c:v>3.576722193474316E-2</c:v>
                </c:pt>
                <c:pt idx="401">
                  <c:v>3.576722193474316E-2</c:v>
                </c:pt>
                <c:pt idx="402">
                  <c:v>3.576722193474316E-2</c:v>
                </c:pt>
                <c:pt idx="403">
                  <c:v>3.576722193474316E-2</c:v>
                </c:pt>
                <c:pt idx="404">
                  <c:v>3.576722193474316E-2</c:v>
                </c:pt>
                <c:pt idx="405">
                  <c:v>3.576722193474316E-2</c:v>
                </c:pt>
                <c:pt idx="406">
                  <c:v>3.576722193474316E-2</c:v>
                </c:pt>
                <c:pt idx="407">
                  <c:v>3.576722193474316E-2</c:v>
                </c:pt>
                <c:pt idx="408">
                  <c:v>3.576722193474316E-2</c:v>
                </c:pt>
                <c:pt idx="409">
                  <c:v>3.576722193474316E-2</c:v>
                </c:pt>
                <c:pt idx="410">
                  <c:v>3.576722193474316E-2</c:v>
                </c:pt>
                <c:pt idx="411">
                  <c:v>3.576722193474316E-2</c:v>
                </c:pt>
                <c:pt idx="412">
                  <c:v>3.576722193474316E-2</c:v>
                </c:pt>
                <c:pt idx="413">
                  <c:v>3.576722193474316E-2</c:v>
                </c:pt>
                <c:pt idx="414">
                  <c:v>3.576722193474316E-2</c:v>
                </c:pt>
                <c:pt idx="415">
                  <c:v>3.576722193474316E-2</c:v>
                </c:pt>
                <c:pt idx="416">
                  <c:v>3.576722193474316E-2</c:v>
                </c:pt>
                <c:pt idx="417">
                  <c:v>3.576722193474316E-2</c:v>
                </c:pt>
                <c:pt idx="418">
                  <c:v>3.576722193474316E-2</c:v>
                </c:pt>
                <c:pt idx="419">
                  <c:v>3.576722193474316E-2</c:v>
                </c:pt>
                <c:pt idx="420">
                  <c:v>3.576722193474316E-2</c:v>
                </c:pt>
                <c:pt idx="421">
                  <c:v>3.576722193474316E-2</c:v>
                </c:pt>
                <c:pt idx="422">
                  <c:v>3.576722193474316E-2</c:v>
                </c:pt>
                <c:pt idx="423">
                  <c:v>3.576722193474316E-2</c:v>
                </c:pt>
                <c:pt idx="424">
                  <c:v>3.576722193474316E-2</c:v>
                </c:pt>
                <c:pt idx="425">
                  <c:v>3.576722193474316E-2</c:v>
                </c:pt>
                <c:pt idx="426">
                  <c:v>3.576722193474316E-2</c:v>
                </c:pt>
                <c:pt idx="427">
                  <c:v>3.576722193474316E-2</c:v>
                </c:pt>
                <c:pt idx="428">
                  <c:v>3.576722193474316E-2</c:v>
                </c:pt>
                <c:pt idx="429">
                  <c:v>3.576722193474316E-2</c:v>
                </c:pt>
                <c:pt idx="430">
                  <c:v>3.576722193474316E-2</c:v>
                </c:pt>
                <c:pt idx="431">
                  <c:v>3.576722193474316E-2</c:v>
                </c:pt>
                <c:pt idx="432">
                  <c:v>3.576722193474316E-2</c:v>
                </c:pt>
                <c:pt idx="433">
                  <c:v>3.576722193474316E-2</c:v>
                </c:pt>
                <c:pt idx="434">
                  <c:v>3.576722193474316E-2</c:v>
                </c:pt>
                <c:pt idx="435">
                  <c:v>3.576722193474316E-2</c:v>
                </c:pt>
                <c:pt idx="436">
                  <c:v>3.576722193474316E-2</c:v>
                </c:pt>
                <c:pt idx="437">
                  <c:v>3.576722193474316E-2</c:v>
                </c:pt>
                <c:pt idx="438">
                  <c:v>3.576722193474316E-2</c:v>
                </c:pt>
                <c:pt idx="439">
                  <c:v>3.576722193474316E-2</c:v>
                </c:pt>
                <c:pt idx="440">
                  <c:v>3.576722193474316E-2</c:v>
                </c:pt>
                <c:pt idx="441">
                  <c:v>3.576722193474316E-2</c:v>
                </c:pt>
                <c:pt idx="442">
                  <c:v>3.576722193474316E-2</c:v>
                </c:pt>
                <c:pt idx="443">
                  <c:v>3.576722193474316E-2</c:v>
                </c:pt>
                <c:pt idx="444">
                  <c:v>3.576722193474316E-2</c:v>
                </c:pt>
                <c:pt idx="445">
                  <c:v>3.576722193474316E-2</c:v>
                </c:pt>
                <c:pt idx="446">
                  <c:v>3.576722193474316E-2</c:v>
                </c:pt>
                <c:pt idx="447">
                  <c:v>3.576722193474316E-2</c:v>
                </c:pt>
                <c:pt idx="448">
                  <c:v>3.576722193474316E-2</c:v>
                </c:pt>
                <c:pt idx="449">
                  <c:v>3.576722193474316E-2</c:v>
                </c:pt>
                <c:pt idx="450">
                  <c:v>3.576722193474316E-2</c:v>
                </c:pt>
                <c:pt idx="451">
                  <c:v>3.576722193474316E-2</c:v>
                </c:pt>
                <c:pt idx="452">
                  <c:v>3.576722193474316E-2</c:v>
                </c:pt>
                <c:pt idx="453">
                  <c:v>3.576722193474316E-2</c:v>
                </c:pt>
                <c:pt idx="454">
                  <c:v>3.576722193474316E-2</c:v>
                </c:pt>
                <c:pt idx="455">
                  <c:v>3.576722193474316E-2</c:v>
                </c:pt>
                <c:pt idx="456">
                  <c:v>3.576722193474316E-2</c:v>
                </c:pt>
                <c:pt idx="457">
                  <c:v>3.576722193474316E-2</c:v>
                </c:pt>
                <c:pt idx="458">
                  <c:v>3.576722193474316E-2</c:v>
                </c:pt>
                <c:pt idx="459">
                  <c:v>3.576722193474316E-2</c:v>
                </c:pt>
                <c:pt idx="460">
                  <c:v>3.576722193474316E-2</c:v>
                </c:pt>
                <c:pt idx="461">
                  <c:v>3.576722193474316E-2</c:v>
                </c:pt>
                <c:pt idx="462">
                  <c:v>3.576722193474316E-2</c:v>
                </c:pt>
                <c:pt idx="463">
                  <c:v>3.576722193474316E-2</c:v>
                </c:pt>
                <c:pt idx="464">
                  <c:v>3.576722193474316E-2</c:v>
                </c:pt>
                <c:pt idx="465">
                  <c:v>3.576722193474316E-2</c:v>
                </c:pt>
                <c:pt idx="466">
                  <c:v>3.576722193474316E-2</c:v>
                </c:pt>
                <c:pt idx="467">
                  <c:v>3.576722193474316E-2</c:v>
                </c:pt>
                <c:pt idx="468">
                  <c:v>3.576722193474316E-2</c:v>
                </c:pt>
                <c:pt idx="469">
                  <c:v>3.576722193474316E-2</c:v>
                </c:pt>
                <c:pt idx="470">
                  <c:v>3.576722193474316E-2</c:v>
                </c:pt>
                <c:pt idx="471">
                  <c:v>3.576722193474316E-2</c:v>
                </c:pt>
                <c:pt idx="472">
                  <c:v>3.576722193474316E-2</c:v>
                </c:pt>
                <c:pt idx="473">
                  <c:v>3.576722193474316E-2</c:v>
                </c:pt>
                <c:pt idx="474">
                  <c:v>3.576722193474316E-2</c:v>
                </c:pt>
                <c:pt idx="475">
                  <c:v>3.576722193474316E-2</c:v>
                </c:pt>
                <c:pt idx="476">
                  <c:v>3.576722193474316E-2</c:v>
                </c:pt>
                <c:pt idx="477">
                  <c:v>3.576722193474316E-2</c:v>
                </c:pt>
                <c:pt idx="478">
                  <c:v>3.576722193474316E-2</c:v>
                </c:pt>
                <c:pt idx="479">
                  <c:v>3.576722193474316E-2</c:v>
                </c:pt>
                <c:pt idx="480">
                  <c:v>3.576722193474316E-2</c:v>
                </c:pt>
                <c:pt idx="481">
                  <c:v>3.576722193474316E-2</c:v>
                </c:pt>
                <c:pt idx="482">
                  <c:v>3.576722193474316E-2</c:v>
                </c:pt>
                <c:pt idx="483">
                  <c:v>3.576722193474316E-2</c:v>
                </c:pt>
                <c:pt idx="484">
                  <c:v>3.576722193474316E-2</c:v>
                </c:pt>
                <c:pt idx="485">
                  <c:v>3.576722193474316E-2</c:v>
                </c:pt>
                <c:pt idx="486">
                  <c:v>3.576722193474316E-2</c:v>
                </c:pt>
                <c:pt idx="487">
                  <c:v>3.576722193474316E-2</c:v>
                </c:pt>
                <c:pt idx="488">
                  <c:v>3.576722193474316E-2</c:v>
                </c:pt>
                <c:pt idx="489">
                  <c:v>3.576722193474316E-2</c:v>
                </c:pt>
                <c:pt idx="490">
                  <c:v>3.576722193474316E-2</c:v>
                </c:pt>
                <c:pt idx="491">
                  <c:v>3.576722193474316E-2</c:v>
                </c:pt>
                <c:pt idx="492">
                  <c:v>3.576722193474316E-2</c:v>
                </c:pt>
                <c:pt idx="493">
                  <c:v>3.576722193474316E-2</c:v>
                </c:pt>
                <c:pt idx="494">
                  <c:v>3.576722193474316E-2</c:v>
                </c:pt>
                <c:pt idx="495">
                  <c:v>3.576722193474316E-2</c:v>
                </c:pt>
                <c:pt idx="496">
                  <c:v>3.576722193474316E-2</c:v>
                </c:pt>
                <c:pt idx="497">
                  <c:v>3.576722193474316E-2</c:v>
                </c:pt>
                <c:pt idx="498">
                  <c:v>3.576722193474316E-2</c:v>
                </c:pt>
                <c:pt idx="499">
                  <c:v>3.576722193474316E-2</c:v>
                </c:pt>
                <c:pt idx="500">
                  <c:v>3.576722193474316E-2</c:v>
                </c:pt>
                <c:pt idx="501">
                  <c:v>3.576722193474316E-2</c:v>
                </c:pt>
                <c:pt idx="502">
                  <c:v>3.576722193474316E-2</c:v>
                </c:pt>
                <c:pt idx="503">
                  <c:v>3.576722193474316E-2</c:v>
                </c:pt>
                <c:pt idx="504">
                  <c:v>3.576722193474316E-2</c:v>
                </c:pt>
                <c:pt idx="505">
                  <c:v>3.576722193474316E-2</c:v>
                </c:pt>
                <c:pt idx="506">
                  <c:v>3.576722193474316E-2</c:v>
                </c:pt>
                <c:pt idx="507">
                  <c:v>3.576722193474316E-2</c:v>
                </c:pt>
                <c:pt idx="508">
                  <c:v>3.576722193474316E-2</c:v>
                </c:pt>
                <c:pt idx="509">
                  <c:v>3.576722193474316E-2</c:v>
                </c:pt>
                <c:pt idx="510">
                  <c:v>3.576722193474316E-2</c:v>
                </c:pt>
                <c:pt idx="511">
                  <c:v>3.576722193474316E-2</c:v>
                </c:pt>
                <c:pt idx="512">
                  <c:v>3.576722193474316E-2</c:v>
                </c:pt>
                <c:pt idx="513">
                  <c:v>3.576722193474316E-2</c:v>
                </c:pt>
                <c:pt idx="514">
                  <c:v>3.576722193474316E-2</c:v>
                </c:pt>
                <c:pt idx="515">
                  <c:v>3.576722193474316E-2</c:v>
                </c:pt>
                <c:pt idx="516">
                  <c:v>3.576722193474316E-2</c:v>
                </c:pt>
                <c:pt idx="517">
                  <c:v>3.576722193474316E-2</c:v>
                </c:pt>
                <c:pt idx="518">
                  <c:v>3.576722193474316E-2</c:v>
                </c:pt>
                <c:pt idx="519">
                  <c:v>3.576722193474316E-2</c:v>
                </c:pt>
                <c:pt idx="520">
                  <c:v>3.576722193474316E-2</c:v>
                </c:pt>
                <c:pt idx="521">
                  <c:v>3.576722193474316E-2</c:v>
                </c:pt>
                <c:pt idx="522">
                  <c:v>3.576722193474316E-2</c:v>
                </c:pt>
                <c:pt idx="523">
                  <c:v>3.576722193474316E-2</c:v>
                </c:pt>
                <c:pt idx="524">
                  <c:v>3.576722193474316E-2</c:v>
                </c:pt>
                <c:pt idx="525">
                  <c:v>3.576722193474316E-2</c:v>
                </c:pt>
                <c:pt idx="526">
                  <c:v>3.576722193474316E-2</c:v>
                </c:pt>
                <c:pt idx="527">
                  <c:v>3.576722193474316E-2</c:v>
                </c:pt>
                <c:pt idx="528">
                  <c:v>3.576722193474316E-2</c:v>
                </c:pt>
                <c:pt idx="529">
                  <c:v>3.576722193474316E-2</c:v>
                </c:pt>
              </c:numCache>
            </c:numRef>
          </c:val>
          <c:smooth val="0"/>
          <c:extLst>
            <c:ext xmlns:c16="http://schemas.microsoft.com/office/drawing/2014/chart" uri="{C3380CC4-5D6E-409C-BE32-E72D297353CC}">
              <c16:uniqueId val="{00000002-5436-4A55-B51A-C4AE1CCA6FDA}"/>
            </c:ext>
          </c:extLst>
        </c:ser>
        <c:dLbls>
          <c:showLegendKey val="0"/>
          <c:showVal val="0"/>
          <c:showCatName val="0"/>
          <c:showSerName val="0"/>
          <c:showPercent val="0"/>
          <c:showBubbleSize val="0"/>
        </c:dLbls>
        <c:smooth val="0"/>
        <c:axId val="539464991"/>
        <c:axId val="539463071"/>
      </c:lineChart>
      <c:dateAx>
        <c:axId val="539464991"/>
        <c:scaling>
          <c:orientation val="minMax"/>
        </c:scaling>
        <c:delete val="0"/>
        <c:axPos val="b"/>
        <c:numFmt formatCode="yyyy"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9463071"/>
        <c:crosses val="autoZero"/>
        <c:auto val="1"/>
        <c:lblOffset val="100"/>
        <c:baseTimeUnit val="days"/>
      </c:dateAx>
      <c:valAx>
        <c:axId val="539463071"/>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946499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2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400">
                <a:latin typeface="Arial" panose="020B0604020202020204" pitchFamily="34" charset="0"/>
                <a:cs typeface="Arial" panose="020B0604020202020204" pitchFamily="34" charset="0"/>
              </a:rPr>
              <a:t>YTD Yield Changes (bps)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Yields!$F$6</c:f>
              <c:strCache>
                <c:ptCount val="1"/>
                <c:pt idx="0">
                  <c:v>Muni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Yields!$E$8:$E$11</c:f>
              <c:strCache>
                <c:ptCount val="4"/>
                <c:pt idx="0">
                  <c:v>2Y</c:v>
                </c:pt>
                <c:pt idx="1">
                  <c:v>5Y</c:v>
                </c:pt>
                <c:pt idx="2">
                  <c:v>10Y</c:v>
                </c:pt>
                <c:pt idx="3">
                  <c:v>30Y</c:v>
                </c:pt>
              </c:strCache>
            </c:strRef>
          </c:cat>
          <c:val>
            <c:numRef>
              <c:f>Yields!$J$8:$J$11</c:f>
              <c:numCache>
                <c:formatCode>\+0\ ;\ \-0</c:formatCode>
                <c:ptCount val="4"/>
                <c:pt idx="0">
                  <c:v>-31.84999999999998</c:v>
                </c:pt>
                <c:pt idx="1">
                  <c:v>-21.120000000000026</c:v>
                </c:pt>
                <c:pt idx="2">
                  <c:v>-13.530000000000042</c:v>
                </c:pt>
                <c:pt idx="3">
                  <c:v>1.359999999999939</c:v>
                </c:pt>
              </c:numCache>
            </c:numRef>
          </c:val>
          <c:extLst>
            <c:ext xmlns:c16="http://schemas.microsoft.com/office/drawing/2014/chart" uri="{C3380CC4-5D6E-409C-BE32-E72D297353CC}">
              <c16:uniqueId val="{00000000-CE7B-4B9C-8BE2-852A6C29EE70}"/>
            </c:ext>
          </c:extLst>
        </c:ser>
        <c:ser>
          <c:idx val="1"/>
          <c:order val="1"/>
          <c:tx>
            <c:strRef>
              <c:f>Yields!$L$6</c:f>
              <c:strCache>
                <c:ptCount val="1"/>
                <c:pt idx="0">
                  <c:v>Treasury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Yields!$E$8:$E$11</c:f>
              <c:strCache>
                <c:ptCount val="4"/>
                <c:pt idx="0">
                  <c:v>2Y</c:v>
                </c:pt>
                <c:pt idx="1">
                  <c:v>5Y</c:v>
                </c:pt>
                <c:pt idx="2">
                  <c:v>10Y</c:v>
                </c:pt>
                <c:pt idx="3">
                  <c:v>30Y</c:v>
                </c:pt>
              </c:strCache>
            </c:strRef>
          </c:cat>
          <c:val>
            <c:numRef>
              <c:f>Yields!$P$8:$P$11</c:f>
              <c:numCache>
                <c:formatCode>\+0\ ;\ \-0</c:formatCode>
                <c:ptCount val="4"/>
                <c:pt idx="0">
                  <c:v>1.0099999999999998</c:v>
                </c:pt>
                <c:pt idx="1">
                  <c:v>2.4599999999999955</c:v>
                </c:pt>
                <c:pt idx="2">
                  <c:v>4.4999999999999929</c:v>
                </c:pt>
                <c:pt idx="3">
                  <c:v>2.5900000000000034</c:v>
                </c:pt>
              </c:numCache>
            </c:numRef>
          </c:val>
          <c:extLst>
            <c:ext xmlns:c16="http://schemas.microsoft.com/office/drawing/2014/chart" uri="{C3380CC4-5D6E-409C-BE32-E72D297353CC}">
              <c16:uniqueId val="{00000001-CE7B-4B9C-8BE2-852A6C29EE70}"/>
            </c:ext>
          </c:extLst>
        </c:ser>
        <c:dLbls>
          <c:dLblPos val="outEnd"/>
          <c:showLegendKey val="0"/>
          <c:showVal val="1"/>
          <c:showCatName val="0"/>
          <c:showSerName val="0"/>
          <c:showPercent val="0"/>
          <c:showBubbleSize val="0"/>
        </c:dLbls>
        <c:gapWidth val="219"/>
        <c:overlap val="-27"/>
        <c:axId val="147573120"/>
        <c:axId val="147568800"/>
      </c:barChart>
      <c:catAx>
        <c:axId val="14757312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7568800"/>
        <c:crosses val="autoZero"/>
        <c:auto val="1"/>
        <c:lblAlgn val="ctr"/>
        <c:lblOffset val="100"/>
        <c:noMultiLvlLbl val="0"/>
      </c:catAx>
      <c:valAx>
        <c:axId val="147568800"/>
        <c:scaling>
          <c:orientation val="minMax"/>
        </c:scaling>
        <c:delete val="0"/>
        <c:axPos val="l"/>
        <c:majorGridlines>
          <c:spPr>
            <a:ln w="9525" cap="flat" cmpd="sng" algn="ctr">
              <a:noFill/>
              <a:round/>
            </a:ln>
            <a:effectLst/>
          </c:spPr>
        </c:majorGridlines>
        <c:numFmt formatCode="\+0\ ;\ \-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7573120"/>
        <c:crosses val="autoZero"/>
        <c:crossBetween val="between"/>
      </c:valAx>
      <c:spPr>
        <a:noFill/>
        <a:ln>
          <a:noFill/>
        </a:ln>
        <a:effectLst/>
      </c:spPr>
    </c:plotArea>
    <c:legend>
      <c:legendPos val="b"/>
      <c:layout>
        <c:manualLayout>
          <c:xMode val="edge"/>
          <c:yMode val="edge"/>
          <c:x val="0.33428579840035505"/>
          <c:y val="0.9477959543850123"/>
          <c:w val="0.33142815989247787"/>
          <c:h val="5.220404561498778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latin typeface="Arial" panose="020B0604020202020204" pitchFamily="34" charset="0"/>
                <a:cs typeface="Arial" panose="020B0604020202020204" pitchFamily="34" charset="0"/>
              </a:rPr>
              <a:t>YTD Performance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7388699907081129"/>
          <c:y val="0.10415218571816454"/>
          <c:w val="0.82611300092918871"/>
          <c:h val="0.73820413612091595"/>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Performance!$B$5:$B$12</c:f>
              <c:strCache>
                <c:ptCount val="8"/>
                <c:pt idx="0">
                  <c:v>US Treasury Index</c:v>
                </c:pt>
                <c:pt idx="1">
                  <c:v>Bloomberg Municipal Bond</c:v>
                </c:pt>
                <c:pt idx="3">
                  <c:v>US Treasury Int. (1-10)</c:v>
                </c:pt>
                <c:pt idx="4">
                  <c:v>Muni Sht/Int (1-10)</c:v>
                </c:pt>
                <c:pt idx="6">
                  <c:v>US Treasury (1-5)</c:v>
                </c:pt>
                <c:pt idx="7">
                  <c:v>Muni Short (1-5)</c:v>
                </c:pt>
              </c:strCache>
            </c:strRef>
          </c:cat>
          <c:val>
            <c:numRef>
              <c:f>Performance!$D$5:$D$12</c:f>
              <c:numCache>
                <c:formatCode>0.00"%"</c:formatCode>
                <c:ptCount val="8"/>
                <c:pt idx="0">
                  <c:v>0.23738429999999999</c:v>
                </c:pt>
                <c:pt idx="1">
                  <c:v>1.2440450000000001</c:v>
                </c:pt>
                <c:pt idx="3">
                  <c:v>0.2351782</c:v>
                </c:pt>
                <c:pt idx="4">
                  <c:v>1.267342</c:v>
                </c:pt>
                <c:pt idx="6">
                  <c:v>0.2833389</c:v>
                </c:pt>
                <c:pt idx="7">
                  <c:v>0.99839650000000002</c:v>
                </c:pt>
              </c:numCache>
            </c:numRef>
          </c:val>
          <c:extLst>
            <c:ext xmlns:c16="http://schemas.microsoft.com/office/drawing/2014/chart" uri="{C3380CC4-5D6E-409C-BE32-E72D297353CC}">
              <c16:uniqueId val="{00000000-3716-478C-B052-D8E6C53C1BCD}"/>
            </c:ext>
          </c:extLst>
        </c:ser>
        <c:dLbls>
          <c:showLegendKey val="0"/>
          <c:showVal val="0"/>
          <c:showCatName val="0"/>
          <c:showSerName val="0"/>
          <c:showPercent val="0"/>
          <c:showBubbleSize val="0"/>
        </c:dLbls>
        <c:gapWidth val="219"/>
        <c:overlap val="-27"/>
        <c:axId val="730616864"/>
        <c:axId val="730592864"/>
      </c:barChart>
      <c:catAx>
        <c:axId val="73061686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1200000" spcFirstLastPara="1" vertOverflow="ellipsis" wrap="square" anchor="t" anchorCtr="0"/>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30592864"/>
        <c:crosses val="autoZero"/>
        <c:auto val="0"/>
        <c:lblAlgn val="ctr"/>
        <c:lblOffset val="100"/>
        <c:noMultiLvlLbl val="0"/>
      </c:catAx>
      <c:valAx>
        <c:axId val="730592864"/>
        <c:scaling>
          <c:orientation val="minMax"/>
        </c:scaling>
        <c:delete val="0"/>
        <c:axPos val="l"/>
        <c:majorGridlines>
          <c:spPr>
            <a:ln w="9525" cap="flat" cmpd="sng" algn="ctr">
              <a:noFill/>
              <a:round/>
            </a:ln>
            <a:effectLst/>
          </c:spPr>
        </c:majorGridlines>
        <c:numFmt formatCode="0.0&quot;%&quot;"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306168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013FE-EA1C-D84E-9F74-4DA698BE51BF}" type="datetimeFigureOut">
              <a:rPr lang="en-CA" smtClean="0"/>
              <a:t>2026-02-18</a:t>
            </a:fld>
            <a:endParaRPr lang="en-CA"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DC8461-BFEE-9840-AFEF-D2756677D108}" type="slidenum">
              <a:rPr lang="en-CA" smtClean="0"/>
              <a:t>‹#›</a:t>
            </a:fld>
            <a:endParaRPr lang="en-CA" dirty="0"/>
          </a:p>
        </p:txBody>
      </p:sp>
    </p:spTree>
    <p:extLst>
      <p:ext uri="{BB962C8B-B14F-4D97-AF65-F5344CB8AC3E}">
        <p14:creationId xmlns:p14="http://schemas.microsoft.com/office/powerpoint/2010/main" val="843248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6" Type="http://schemas.openxmlformats.org/officeDocument/2006/relationships/image" Target="../media/image34.svg"/><Relationship Id="rId21" Type="http://schemas.openxmlformats.org/officeDocument/2006/relationships/image" Target="../media/image29.png"/><Relationship Id="rId42" Type="http://schemas.openxmlformats.org/officeDocument/2006/relationships/image" Target="../media/image50.svg"/><Relationship Id="rId47" Type="http://schemas.openxmlformats.org/officeDocument/2006/relationships/image" Target="../media/image55.png"/><Relationship Id="rId63" Type="http://schemas.openxmlformats.org/officeDocument/2006/relationships/image" Target="../media/image71.png"/><Relationship Id="rId68" Type="http://schemas.openxmlformats.org/officeDocument/2006/relationships/image" Target="../media/image76.svg"/><Relationship Id="rId7" Type="http://schemas.openxmlformats.org/officeDocument/2006/relationships/image" Target="../media/image15.png"/><Relationship Id="rId2" Type="http://schemas.openxmlformats.org/officeDocument/2006/relationships/hyperlink" Target="https://rbc.design/resources/icon-library" TargetMode="External"/><Relationship Id="rId16" Type="http://schemas.openxmlformats.org/officeDocument/2006/relationships/image" Target="../media/image24.svg"/><Relationship Id="rId29" Type="http://schemas.openxmlformats.org/officeDocument/2006/relationships/image" Target="../media/image37.png"/><Relationship Id="rId11" Type="http://schemas.openxmlformats.org/officeDocument/2006/relationships/image" Target="../media/image19.png"/><Relationship Id="rId24" Type="http://schemas.openxmlformats.org/officeDocument/2006/relationships/image" Target="../media/image32.svg"/><Relationship Id="rId32" Type="http://schemas.openxmlformats.org/officeDocument/2006/relationships/image" Target="../media/image40.svg"/><Relationship Id="rId37" Type="http://schemas.openxmlformats.org/officeDocument/2006/relationships/image" Target="../media/image45.png"/><Relationship Id="rId40" Type="http://schemas.openxmlformats.org/officeDocument/2006/relationships/image" Target="../media/image48.svg"/><Relationship Id="rId45" Type="http://schemas.openxmlformats.org/officeDocument/2006/relationships/image" Target="../media/image53.png"/><Relationship Id="rId53" Type="http://schemas.openxmlformats.org/officeDocument/2006/relationships/image" Target="../media/image61.png"/><Relationship Id="rId58" Type="http://schemas.openxmlformats.org/officeDocument/2006/relationships/image" Target="../media/image66.svg"/><Relationship Id="rId66" Type="http://schemas.openxmlformats.org/officeDocument/2006/relationships/image" Target="../media/image74.svg"/><Relationship Id="rId5" Type="http://schemas.openxmlformats.org/officeDocument/2006/relationships/image" Target="../media/image13.png"/><Relationship Id="rId61" Type="http://schemas.openxmlformats.org/officeDocument/2006/relationships/image" Target="../media/image69.png"/><Relationship Id="rId19" Type="http://schemas.openxmlformats.org/officeDocument/2006/relationships/image" Target="../media/image27.png"/><Relationship Id="rId14" Type="http://schemas.openxmlformats.org/officeDocument/2006/relationships/image" Target="../media/image22.svg"/><Relationship Id="rId22" Type="http://schemas.openxmlformats.org/officeDocument/2006/relationships/image" Target="../media/image30.svg"/><Relationship Id="rId27" Type="http://schemas.openxmlformats.org/officeDocument/2006/relationships/image" Target="../media/image35.png"/><Relationship Id="rId30" Type="http://schemas.openxmlformats.org/officeDocument/2006/relationships/image" Target="../media/image38.svg"/><Relationship Id="rId35" Type="http://schemas.openxmlformats.org/officeDocument/2006/relationships/image" Target="../media/image43.png"/><Relationship Id="rId43" Type="http://schemas.openxmlformats.org/officeDocument/2006/relationships/image" Target="../media/image51.png"/><Relationship Id="rId48" Type="http://schemas.openxmlformats.org/officeDocument/2006/relationships/image" Target="../media/image56.svg"/><Relationship Id="rId56" Type="http://schemas.openxmlformats.org/officeDocument/2006/relationships/image" Target="../media/image64.svg"/><Relationship Id="rId64" Type="http://schemas.openxmlformats.org/officeDocument/2006/relationships/image" Target="../media/image72.svg"/><Relationship Id="rId69" Type="http://schemas.openxmlformats.org/officeDocument/2006/relationships/image" Target="../media/image77.png"/><Relationship Id="rId8" Type="http://schemas.openxmlformats.org/officeDocument/2006/relationships/image" Target="../media/image16.svg"/><Relationship Id="rId51" Type="http://schemas.openxmlformats.org/officeDocument/2006/relationships/image" Target="../media/image59.png"/><Relationship Id="rId3" Type="http://schemas.openxmlformats.org/officeDocument/2006/relationships/image" Target="../media/image11.png"/><Relationship Id="rId12" Type="http://schemas.openxmlformats.org/officeDocument/2006/relationships/image" Target="../media/image20.svg"/><Relationship Id="rId17" Type="http://schemas.openxmlformats.org/officeDocument/2006/relationships/image" Target="../media/image25.png"/><Relationship Id="rId25" Type="http://schemas.openxmlformats.org/officeDocument/2006/relationships/image" Target="../media/image33.png"/><Relationship Id="rId33" Type="http://schemas.openxmlformats.org/officeDocument/2006/relationships/image" Target="../media/image41.png"/><Relationship Id="rId38" Type="http://schemas.openxmlformats.org/officeDocument/2006/relationships/image" Target="../media/image46.svg"/><Relationship Id="rId46" Type="http://schemas.openxmlformats.org/officeDocument/2006/relationships/image" Target="../media/image54.svg"/><Relationship Id="rId59" Type="http://schemas.openxmlformats.org/officeDocument/2006/relationships/image" Target="../media/image67.png"/><Relationship Id="rId67" Type="http://schemas.openxmlformats.org/officeDocument/2006/relationships/image" Target="../media/image75.png"/><Relationship Id="rId20" Type="http://schemas.openxmlformats.org/officeDocument/2006/relationships/image" Target="../media/image28.svg"/><Relationship Id="rId41" Type="http://schemas.openxmlformats.org/officeDocument/2006/relationships/image" Target="../media/image49.png"/><Relationship Id="rId54" Type="http://schemas.openxmlformats.org/officeDocument/2006/relationships/image" Target="../media/image62.svg"/><Relationship Id="rId62" Type="http://schemas.openxmlformats.org/officeDocument/2006/relationships/image" Target="../media/image70.svg"/><Relationship Id="rId70" Type="http://schemas.openxmlformats.org/officeDocument/2006/relationships/image" Target="../media/image78.svg"/><Relationship Id="rId1" Type="http://schemas.openxmlformats.org/officeDocument/2006/relationships/slideMaster" Target="../slideMasters/slideMaster1.xml"/><Relationship Id="rId6" Type="http://schemas.openxmlformats.org/officeDocument/2006/relationships/image" Target="../media/image14.svg"/><Relationship Id="rId15" Type="http://schemas.openxmlformats.org/officeDocument/2006/relationships/image" Target="../media/image23.png"/><Relationship Id="rId23" Type="http://schemas.openxmlformats.org/officeDocument/2006/relationships/image" Target="../media/image31.png"/><Relationship Id="rId28" Type="http://schemas.openxmlformats.org/officeDocument/2006/relationships/image" Target="../media/image36.svg"/><Relationship Id="rId36" Type="http://schemas.openxmlformats.org/officeDocument/2006/relationships/image" Target="../media/image44.svg"/><Relationship Id="rId49" Type="http://schemas.openxmlformats.org/officeDocument/2006/relationships/image" Target="../media/image57.png"/><Relationship Id="rId57" Type="http://schemas.openxmlformats.org/officeDocument/2006/relationships/image" Target="../media/image65.png"/><Relationship Id="rId10" Type="http://schemas.openxmlformats.org/officeDocument/2006/relationships/image" Target="../media/image18.svg"/><Relationship Id="rId31" Type="http://schemas.openxmlformats.org/officeDocument/2006/relationships/image" Target="../media/image39.png"/><Relationship Id="rId44" Type="http://schemas.openxmlformats.org/officeDocument/2006/relationships/image" Target="../media/image52.svg"/><Relationship Id="rId52" Type="http://schemas.openxmlformats.org/officeDocument/2006/relationships/image" Target="../media/image60.svg"/><Relationship Id="rId60" Type="http://schemas.openxmlformats.org/officeDocument/2006/relationships/image" Target="../media/image68.svg"/><Relationship Id="rId65" Type="http://schemas.openxmlformats.org/officeDocument/2006/relationships/image" Target="../media/image73.png"/><Relationship Id="rId4" Type="http://schemas.openxmlformats.org/officeDocument/2006/relationships/image" Target="../media/image12.svg"/><Relationship Id="rId9" Type="http://schemas.openxmlformats.org/officeDocument/2006/relationships/image" Target="../media/image17.png"/><Relationship Id="rId13" Type="http://schemas.openxmlformats.org/officeDocument/2006/relationships/image" Target="../media/image21.png"/><Relationship Id="rId18" Type="http://schemas.openxmlformats.org/officeDocument/2006/relationships/image" Target="../media/image26.svg"/><Relationship Id="rId39" Type="http://schemas.openxmlformats.org/officeDocument/2006/relationships/image" Target="../media/image47.png"/><Relationship Id="rId34" Type="http://schemas.openxmlformats.org/officeDocument/2006/relationships/image" Target="../media/image42.svg"/><Relationship Id="rId50" Type="http://schemas.openxmlformats.org/officeDocument/2006/relationships/image" Target="../media/image58.svg"/><Relationship Id="rId55" Type="http://schemas.openxmlformats.org/officeDocument/2006/relationships/image" Target="../media/image6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Cover 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D8042-2A28-4C49-8368-0CD7FDB3F173}"/>
              </a:ext>
            </a:extLst>
          </p:cNvPr>
          <p:cNvSpPr>
            <a:spLocks noGrp="1"/>
          </p:cNvSpPr>
          <p:nvPr>
            <p:ph type="ctrTitle"/>
          </p:nvPr>
        </p:nvSpPr>
        <p:spPr>
          <a:xfrm>
            <a:off x="464786" y="457204"/>
            <a:ext cx="7536214" cy="1929905"/>
          </a:xfrm>
          <a:prstGeom prst="rect">
            <a:avLst/>
          </a:prstGeo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8" name="Subtitle 2">
            <a:extLst>
              <a:ext uri="{FF2B5EF4-FFF2-40B4-BE49-F238E27FC236}">
                <a16:creationId xmlns:a16="http://schemas.microsoft.com/office/drawing/2014/main" id="{73774772-05C5-9F49-B3A7-FC3B3524CE23}"/>
              </a:ext>
            </a:extLst>
          </p:cNvPr>
          <p:cNvSpPr>
            <a:spLocks noGrp="1"/>
          </p:cNvSpPr>
          <p:nvPr>
            <p:ph type="subTitle" idx="1"/>
          </p:nvPr>
        </p:nvSpPr>
        <p:spPr>
          <a:xfrm>
            <a:off x="465419" y="2473653"/>
            <a:ext cx="7535581" cy="955347"/>
          </a:xfrm>
        </p:spPr>
        <p:txBody>
          <a:bodyPr>
            <a:noAutofit/>
          </a:bodyPr>
          <a:lstStyle>
            <a:lvl1pPr marL="0" indent="0" algn="l">
              <a:lnSpc>
                <a:spcPct val="90000"/>
              </a:lnSpc>
              <a:buNone/>
              <a:defRPr sz="1800">
                <a:solidFill>
                  <a:schemeClr val="tx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
        <p:nvSpPr>
          <p:cNvPr id="17" name="Freeform: Shape 16">
            <a:extLst>
              <a:ext uri="{FF2B5EF4-FFF2-40B4-BE49-F238E27FC236}">
                <a16:creationId xmlns:a16="http://schemas.microsoft.com/office/drawing/2014/main" id="{44DD64D6-FFAF-CB4E-D01A-8553B21065F6}"/>
              </a:ext>
            </a:extLst>
          </p:cNvPr>
          <p:cNvSpPr/>
          <p:nvPr/>
        </p:nvSpPr>
        <p:spPr>
          <a:xfrm>
            <a:off x="-575055" y="-864997"/>
            <a:ext cx="9314052" cy="5458713"/>
          </a:xfrm>
          <a:custGeom>
            <a:avLst/>
            <a:gdLst>
              <a:gd name="connsiteX0" fmla="*/ 9268714 w 9314052"/>
              <a:gd name="connsiteY0" fmla="*/ 0 h 5458713"/>
              <a:gd name="connsiteX1" fmla="*/ 9268714 w 9314052"/>
              <a:gd name="connsiteY1" fmla="*/ 3341497 h 5458713"/>
              <a:gd name="connsiteX2" fmla="*/ 8599170 w 9314052"/>
              <a:gd name="connsiteY2" fmla="*/ 4387342 h 5458713"/>
              <a:gd name="connsiteX3" fmla="*/ 2787523 w 9314052"/>
              <a:gd name="connsiteY3" fmla="*/ 5413121 h 5458713"/>
              <a:gd name="connsiteX4" fmla="*/ 0 w 9314052"/>
              <a:gd name="connsiteY4" fmla="*/ 5187061 h 5458713"/>
              <a:gd name="connsiteX5" fmla="*/ 0 w 9314052"/>
              <a:gd name="connsiteY5" fmla="*/ 5233797 h 5458713"/>
              <a:gd name="connsiteX6" fmla="*/ 2787523 w 9314052"/>
              <a:gd name="connsiteY6" fmla="*/ 5458714 h 5458713"/>
              <a:gd name="connsiteX7" fmla="*/ 8615553 w 9314052"/>
              <a:gd name="connsiteY7" fmla="*/ 4430014 h 5458713"/>
              <a:gd name="connsiteX8" fmla="*/ 9314053 w 9314052"/>
              <a:gd name="connsiteY8" fmla="*/ 3341497 h 5458713"/>
              <a:gd name="connsiteX9" fmla="*/ 9314053 w 9314052"/>
              <a:gd name="connsiteY9" fmla="*/ 0 h 545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14052" h="5458713">
                <a:moveTo>
                  <a:pt x="9268714" y="0"/>
                </a:moveTo>
                <a:lnTo>
                  <a:pt x="9268714" y="3341497"/>
                </a:lnTo>
                <a:cubicBezTo>
                  <a:pt x="9268714" y="3879342"/>
                  <a:pt x="9055989" y="4211574"/>
                  <a:pt x="8599170" y="4387342"/>
                </a:cubicBezTo>
                <a:cubicBezTo>
                  <a:pt x="6884035" y="5048885"/>
                  <a:pt x="4820031" y="5413121"/>
                  <a:pt x="2787523" y="5413121"/>
                </a:cubicBezTo>
                <a:cubicBezTo>
                  <a:pt x="1853806" y="5412372"/>
                  <a:pt x="921642" y="5336782"/>
                  <a:pt x="0" y="5187061"/>
                </a:cubicBezTo>
                <a:lnTo>
                  <a:pt x="0" y="5233797"/>
                </a:lnTo>
                <a:cubicBezTo>
                  <a:pt x="921695" y="5382946"/>
                  <a:pt x="1853844" y="5458155"/>
                  <a:pt x="2787523" y="5458714"/>
                </a:cubicBezTo>
                <a:cubicBezTo>
                  <a:pt x="4825492" y="5458714"/>
                  <a:pt x="6895338" y="5093208"/>
                  <a:pt x="8615553" y="4430014"/>
                </a:cubicBezTo>
                <a:cubicBezTo>
                  <a:pt x="9092438" y="4246626"/>
                  <a:pt x="9314053" y="3900805"/>
                  <a:pt x="9314053" y="3341497"/>
                </a:cubicBezTo>
                <a:lnTo>
                  <a:pt x="9314053" y="0"/>
                </a:lnTo>
                <a:close/>
              </a:path>
            </a:pathLst>
          </a:custGeom>
          <a:solidFill>
            <a:srgbClr val="FFFFFF">
              <a:alpha val="50000"/>
            </a:srgbClr>
          </a:solidFill>
          <a:ln w="1270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D1D3426F-A54D-441A-8316-DE05AA7311B9}"/>
              </a:ext>
            </a:extLst>
          </p:cNvPr>
          <p:cNvSpPr/>
          <p:nvPr/>
        </p:nvSpPr>
        <p:spPr>
          <a:xfrm>
            <a:off x="-575055" y="-864997"/>
            <a:ext cx="9066784" cy="6037961"/>
          </a:xfrm>
          <a:custGeom>
            <a:avLst/>
            <a:gdLst>
              <a:gd name="connsiteX0" fmla="*/ 9038590 w 9066784"/>
              <a:gd name="connsiteY0" fmla="*/ 0 h 6037961"/>
              <a:gd name="connsiteX1" fmla="*/ 9038590 w 9066784"/>
              <a:gd name="connsiteY1" fmla="*/ 3929380 h 6037961"/>
              <a:gd name="connsiteX2" fmla="*/ 8363458 w 9066784"/>
              <a:gd name="connsiteY2" fmla="*/ 4983480 h 6037961"/>
              <a:gd name="connsiteX3" fmla="*/ 2548636 w 9066784"/>
              <a:gd name="connsiteY3" fmla="*/ 6009767 h 6037961"/>
              <a:gd name="connsiteX4" fmla="*/ 0 w 9066784"/>
              <a:gd name="connsiteY4" fmla="*/ 5821426 h 6037961"/>
              <a:gd name="connsiteX5" fmla="*/ 0 w 9066784"/>
              <a:gd name="connsiteY5" fmla="*/ 5849874 h 6037961"/>
              <a:gd name="connsiteX6" fmla="*/ 2548636 w 9066784"/>
              <a:gd name="connsiteY6" fmla="*/ 6037961 h 6037961"/>
              <a:gd name="connsiteX7" fmla="*/ 8373618 w 9066784"/>
              <a:gd name="connsiteY7" fmla="*/ 5009261 h 6037961"/>
              <a:gd name="connsiteX8" fmla="*/ 9066784 w 9066784"/>
              <a:gd name="connsiteY8" fmla="*/ 3929380 h 6037961"/>
              <a:gd name="connsiteX9" fmla="*/ 9066784 w 9066784"/>
              <a:gd name="connsiteY9" fmla="*/ 0 h 6037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6784" h="6037961">
                <a:moveTo>
                  <a:pt x="9038590" y="0"/>
                </a:moveTo>
                <a:lnTo>
                  <a:pt x="9038590" y="3929380"/>
                </a:lnTo>
                <a:cubicBezTo>
                  <a:pt x="9038590" y="4471289"/>
                  <a:pt x="8824087" y="4805680"/>
                  <a:pt x="8363458" y="4983480"/>
                </a:cubicBezTo>
                <a:cubicBezTo>
                  <a:pt x="6647307" y="5645277"/>
                  <a:pt x="4582160" y="6009767"/>
                  <a:pt x="2548636" y="6009767"/>
                </a:cubicBezTo>
                <a:cubicBezTo>
                  <a:pt x="1695634" y="6009234"/>
                  <a:pt x="843815" y="5946280"/>
                  <a:pt x="0" y="5821426"/>
                </a:cubicBezTo>
                <a:lnTo>
                  <a:pt x="0" y="5849874"/>
                </a:lnTo>
                <a:cubicBezTo>
                  <a:pt x="843835" y="5974525"/>
                  <a:pt x="1695646" y="6037377"/>
                  <a:pt x="2548636" y="6037961"/>
                </a:cubicBezTo>
                <a:cubicBezTo>
                  <a:pt x="4585589" y="6037961"/>
                  <a:pt x="6654292" y="5672709"/>
                  <a:pt x="8373618" y="5009261"/>
                </a:cubicBezTo>
                <a:cubicBezTo>
                  <a:pt x="8846439" y="4827397"/>
                  <a:pt x="9066784" y="4484497"/>
                  <a:pt x="9066784" y="3929380"/>
                </a:cubicBezTo>
                <a:lnTo>
                  <a:pt x="9066784" y="0"/>
                </a:lnTo>
                <a:close/>
              </a:path>
            </a:pathLst>
          </a:custGeom>
          <a:solidFill>
            <a:srgbClr val="FFFFFF">
              <a:alpha val="80000"/>
            </a:srgbClr>
          </a:solidFill>
          <a:ln w="12700"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953CCD42-5FE7-2DB4-E45D-BFDBAC31223E}"/>
              </a:ext>
            </a:extLst>
          </p:cNvPr>
          <p:cNvSpPr/>
          <p:nvPr/>
        </p:nvSpPr>
        <p:spPr>
          <a:xfrm>
            <a:off x="-575309" y="-864997"/>
            <a:ext cx="9572625" cy="5706999"/>
          </a:xfrm>
          <a:custGeom>
            <a:avLst/>
            <a:gdLst>
              <a:gd name="connsiteX0" fmla="*/ 9488551 w 9572625"/>
              <a:gd name="connsiteY0" fmla="*/ 0 h 5706999"/>
              <a:gd name="connsiteX1" fmla="*/ 9488551 w 9572625"/>
              <a:gd name="connsiteY1" fmla="*/ 3570097 h 5706999"/>
              <a:gd name="connsiteX2" fmla="*/ 8831326 w 9572625"/>
              <a:gd name="connsiteY2" fmla="*/ 4597781 h 5706999"/>
              <a:gd name="connsiteX3" fmla="*/ 3026410 w 9572625"/>
              <a:gd name="connsiteY3" fmla="*/ 5622544 h 5706999"/>
              <a:gd name="connsiteX4" fmla="*/ 0 w 9572625"/>
              <a:gd name="connsiteY4" fmla="*/ 5356606 h 5706999"/>
              <a:gd name="connsiteX5" fmla="*/ 0 w 9572625"/>
              <a:gd name="connsiteY5" fmla="*/ 5442204 h 5706999"/>
              <a:gd name="connsiteX6" fmla="*/ 3026410 w 9572625"/>
              <a:gd name="connsiteY6" fmla="*/ 5706999 h 5706999"/>
              <a:gd name="connsiteX7" fmla="*/ 8861425 w 9572625"/>
              <a:gd name="connsiteY7" fmla="*/ 4676775 h 5706999"/>
              <a:gd name="connsiteX8" fmla="*/ 9572625 w 9572625"/>
              <a:gd name="connsiteY8" fmla="*/ 3570224 h 5706999"/>
              <a:gd name="connsiteX9" fmla="*/ 9572625 w 9572625"/>
              <a:gd name="connsiteY9" fmla="*/ 0 h 5706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72625" h="5706999">
                <a:moveTo>
                  <a:pt x="9488551" y="0"/>
                </a:moveTo>
                <a:lnTo>
                  <a:pt x="9488551" y="3570097"/>
                </a:lnTo>
                <a:cubicBezTo>
                  <a:pt x="9488551" y="4098798"/>
                  <a:pt x="9279636" y="4425442"/>
                  <a:pt x="8831326" y="4597781"/>
                </a:cubicBezTo>
                <a:cubicBezTo>
                  <a:pt x="7118350" y="5259197"/>
                  <a:pt x="5056886" y="5622544"/>
                  <a:pt x="3026410" y="5622544"/>
                </a:cubicBezTo>
                <a:cubicBezTo>
                  <a:pt x="2011782" y="5622214"/>
                  <a:pt x="999132" y="5533225"/>
                  <a:pt x="0" y="5356606"/>
                </a:cubicBezTo>
                <a:lnTo>
                  <a:pt x="0" y="5442204"/>
                </a:lnTo>
                <a:cubicBezTo>
                  <a:pt x="999216" y="5618074"/>
                  <a:pt x="2011832" y="5706669"/>
                  <a:pt x="3026410" y="5706999"/>
                </a:cubicBezTo>
                <a:cubicBezTo>
                  <a:pt x="5066665" y="5706999"/>
                  <a:pt x="7138924" y="5341112"/>
                  <a:pt x="8861425" y="4676775"/>
                </a:cubicBezTo>
                <a:cubicBezTo>
                  <a:pt x="9346692" y="4490085"/>
                  <a:pt x="9572625" y="4138549"/>
                  <a:pt x="9572625" y="3570224"/>
                </a:cubicBezTo>
                <a:lnTo>
                  <a:pt x="9572625" y="0"/>
                </a:lnTo>
                <a:close/>
              </a:path>
            </a:pathLst>
          </a:custGeom>
          <a:solidFill>
            <a:srgbClr val="FFFFFF">
              <a:alpha val="60000"/>
            </a:srgbClr>
          </a:solidFill>
          <a:ln w="12700" cap="flat">
            <a:noFill/>
            <a:prstDash val="solid"/>
            <a:miter/>
          </a:ln>
        </p:spPr>
        <p:txBody>
          <a:bodyPr rtlCol="0" anchor="ctr"/>
          <a:lstStyle/>
          <a:p>
            <a:endParaRPr lang="en-US" dirty="0"/>
          </a:p>
        </p:txBody>
      </p:sp>
      <p:sp>
        <p:nvSpPr>
          <p:cNvPr id="4" name="TextBox 3">
            <a:extLst>
              <a:ext uri="{FF2B5EF4-FFF2-40B4-BE49-F238E27FC236}">
                <a16:creationId xmlns:a16="http://schemas.microsoft.com/office/drawing/2014/main" id="{3BBEC7A8-6557-281C-1708-05379EDCB300}"/>
              </a:ext>
            </a:extLst>
          </p:cNvPr>
          <p:cNvSpPr txBox="1"/>
          <p:nvPr userDrawn="1"/>
        </p:nvSpPr>
        <p:spPr>
          <a:xfrm>
            <a:off x="565693" y="6018005"/>
            <a:ext cx="7418599" cy="292388"/>
          </a:xfrm>
          <a:prstGeom prst="rect">
            <a:avLst/>
          </a:prstGeom>
          <a:noFill/>
        </p:spPr>
        <p:txBody>
          <a:bodyPr wrap="square" lIns="0" tIns="0" rIns="0" bIns="0" rtlCol="0">
            <a:spAutoFit/>
          </a:bodyPr>
          <a:lstStyle/>
          <a:p>
            <a:r>
              <a:rPr lang="en-US" sz="950" dirty="0">
                <a:solidFill>
                  <a:schemeClr val="tx1"/>
                </a:solidFill>
                <a:latin typeface="Arial" panose="020B0604020202020204" pitchFamily="34" charset="0"/>
                <a:cs typeface="Arial" panose="020B0604020202020204" pitchFamily="34" charset="0"/>
              </a:rPr>
              <a:t>RBC Rochdale, LLC is an SEC-registered investment adviser and wholly-owned subsidiary of City National Bank. Registration as an investment adviser does not imply any level of skill or expertise. City National Bank is a subsidiary of the Royal Bank of Canada.</a:t>
            </a:r>
          </a:p>
        </p:txBody>
      </p:sp>
      <p:sp>
        <p:nvSpPr>
          <p:cNvPr id="19" name="Freeform: Shape 18">
            <a:extLst>
              <a:ext uri="{FF2B5EF4-FFF2-40B4-BE49-F238E27FC236}">
                <a16:creationId xmlns:a16="http://schemas.microsoft.com/office/drawing/2014/main" id="{E44DF1A1-95E5-BD55-27E3-8D5C2F43CF83}"/>
              </a:ext>
            </a:extLst>
          </p:cNvPr>
          <p:cNvSpPr/>
          <p:nvPr/>
        </p:nvSpPr>
        <p:spPr>
          <a:xfrm>
            <a:off x="-575055" y="-864997"/>
            <a:ext cx="9916922" cy="6287897"/>
          </a:xfrm>
          <a:custGeom>
            <a:avLst/>
            <a:gdLst>
              <a:gd name="connsiteX0" fmla="*/ 9860661 w 9916922"/>
              <a:gd name="connsiteY0" fmla="*/ 0 h 6287897"/>
              <a:gd name="connsiteX1" fmla="*/ 9860661 w 9916922"/>
              <a:gd name="connsiteY1" fmla="*/ 3921125 h 6287897"/>
              <a:gd name="connsiteX2" fmla="*/ 9114790 w 9916922"/>
              <a:gd name="connsiteY2" fmla="*/ 5086223 h 6287897"/>
              <a:gd name="connsiteX3" fmla="*/ 2626995 w 9916922"/>
              <a:gd name="connsiteY3" fmla="*/ 6231509 h 6287897"/>
              <a:gd name="connsiteX4" fmla="*/ 0 w 9916922"/>
              <a:gd name="connsiteY4" fmla="*/ 6052058 h 6287897"/>
              <a:gd name="connsiteX5" fmla="*/ 0 w 9916922"/>
              <a:gd name="connsiteY5" fmla="*/ 6108827 h 6287897"/>
              <a:gd name="connsiteX6" fmla="*/ 2626995 w 9916922"/>
              <a:gd name="connsiteY6" fmla="*/ 6287897 h 6287897"/>
              <a:gd name="connsiteX7" fmla="*/ 9134983 w 9916922"/>
              <a:gd name="connsiteY7" fmla="*/ 5138928 h 6287897"/>
              <a:gd name="connsiteX8" fmla="*/ 9916922 w 9916922"/>
              <a:gd name="connsiteY8" fmla="*/ 3921252 h 6287897"/>
              <a:gd name="connsiteX9" fmla="*/ 9916922 w 9916922"/>
              <a:gd name="connsiteY9" fmla="*/ 0 h 628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16922" h="6287897">
                <a:moveTo>
                  <a:pt x="9860661" y="0"/>
                </a:moveTo>
                <a:lnTo>
                  <a:pt x="9860661" y="3921125"/>
                </a:lnTo>
                <a:cubicBezTo>
                  <a:pt x="9860661" y="4520311"/>
                  <a:pt x="9623679" y="4890516"/>
                  <a:pt x="9114790" y="5086223"/>
                </a:cubicBezTo>
                <a:cubicBezTo>
                  <a:pt x="7200012" y="5824728"/>
                  <a:pt x="4895977" y="6231509"/>
                  <a:pt x="2626995" y="6231509"/>
                </a:cubicBezTo>
                <a:cubicBezTo>
                  <a:pt x="1748290" y="6230887"/>
                  <a:pt x="870628" y="6170930"/>
                  <a:pt x="0" y="6052058"/>
                </a:cubicBezTo>
                <a:lnTo>
                  <a:pt x="0" y="6108827"/>
                </a:lnTo>
                <a:cubicBezTo>
                  <a:pt x="870656" y="6227382"/>
                  <a:pt x="1748305" y="6287212"/>
                  <a:pt x="2626995" y="6287897"/>
                </a:cubicBezTo>
                <a:cubicBezTo>
                  <a:pt x="4902708" y="6287897"/>
                  <a:pt x="7213981" y="5879846"/>
                  <a:pt x="9134983" y="5138928"/>
                </a:cubicBezTo>
                <a:cubicBezTo>
                  <a:pt x="9668383" y="4933696"/>
                  <a:pt x="9916922" y="4546727"/>
                  <a:pt x="9916922" y="3921252"/>
                </a:cubicBezTo>
                <a:lnTo>
                  <a:pt x="9916922" y="0"/>
                </a:lnTo>
                <a:close/>
              </a:path>
            </a:pathLst>
          </a:custGeom>
          <a:solidFill>
            <a:srgbClr val="FFFFFF">
              <a:alpha val="35000"/>
            </a:srgbClr>
          </a:solidFill>
          <a:ln w="12700" cap="flat">
            <a:noFill/>
            <a:prstDash val="solid"/>
            <a:miter/>
          </a:ln>
        </p:spPr>
        <p:txBody>
          <a:bodyPr rtlCol="0" anchor="ctr"/>
          <a:lstStyle/>
          <a:p>
            <a:endParaRPr lang="en-US" dirty="0"/>
          </a:p>
        </p:txBody>
      </p:sp>
      <p:pic>
        <p:nvPicPr>
          <p:cNvPr id="22" name="Graphic 21">
            <a:extLst>
              <a:ext uri="{FF2B5EF4-FFF2-40B4-BE49-F238E27FC236}">
                <a16:creationId xmlns:a16="http://schemas.microsoft.com/office/drawing/2014/main" id="{1B876821-7420-DBAE-D158-D2830463A62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400288" y="6039141"/>
            <a:ext cx="490483" cy="542504"/>
          </a:xfrm>
          <a:prstGeom prst="rect">
            <a:avLst/>
          </a:prstGeom>
        </p:spPr>
      </p:pic>
      <p:pic>
        <p:nvPicPr>
          <p:cNvPr id="5" name="Graphic 4">
            <a:extLst>
              <a:ext uri="{FF2B5EF4-FFF2-40B4-BE49-F238E27FC236}">
                <a16:creationId xmlns:a16="http://schemas.microsoft.com/office/drawing/2014/main" id="{DBA225A5-E72C-0CE5-A097-10A0336E1FA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65419" y="457200"/>
            <a:ext cx="1910990" cy="548640"/>
          </a:xfrm>
          <a:prstGeom prst="rect">
            <a:avLst/>
          </a:prstGeom>
        </p:spPr>
      </p:pic>
      <p:sp>
        <p:nvSpPr>
          <p:cNvPr id="3" name="TextBox 2">
            <a:extLst>
              <a:ext uri="{FF2B5EF4-FFF2-40B4-BE49-F238E27FC236}">
                <a16:creationId xmlns:a16="http://schemas.microsoft.com/office/drawing/2014/main" id="{F533C19E-E046-455F-8D22-F54AE756487E}"/>
              </a:ext>
            </a:extLst>
          </p:cNvPr>
          <p:cNvSpPr txBox="1"/>
          <p:nvPr userDrawn="1"/>
        </p:nvSpPr>
        <p:spPr>
          <a:xfrm>
            <a:off x="565693" y="6402467"/>
            <a:ext cx="7635424" cy="253916"/>
          </a:xfrm>
          <a:prstGeom prst="rect">
            <a:avLst/>
          </a:prstGeom>
          <a:noFill/>
          <a:ln>
            <a:solidFill>
              <a:schemeClr val="tx1"/>
            </a:solidFill>
          </a:ln>
        </p:spPr>
        <p:txBody>
          <a:bodyPr wrap="none" rtlCol="0" anchor="ctr">
            <a:spAutoFit/>
          </a:bodyPr>
          <a:lstStyle/>
          <a:p>
            <a:pPr algn="ctr"/>
            <a:r>
              <a:rPr lang="en-US" sz="1050" baseline="0" dirty="0">
                <a:solidFill>
                  <a:schemeClr val="tx1"/>
                </a:solidFill>
                <a:latin typeface="Arial" panose="020B0604020202020204" pitchFamily="34" charset="0"/>
                <a:cs typeface="Arial" panose="020B0604020202020204" pitchFamily="34" charset="0"/>
              </a:rPr>
              <a:t>NON-DEPOSIT INVESTMENT PRODUCTS ARE: • NOT FDIC INSURED • NOT BANK GUARANTEED • MAY LOSE VALUE</a:t>
            </a:r>
            <a:endParaRPr lang="en-US" sz="105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67947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Title and Content w subtitl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FB1205A-0CFF-A54F-A02A-B808E1E8F90A}"/>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p:nvPr>
        </p:nvSpPr>
        <p:spPr>
          <a:xfrm>
            <a:off x="461869" y="1295400"/>
            <a:ext cx="8224931" cy="4419600"/>
          </a:xfrm>
        </p:spPr>
        <p:txBody>
          <a:bodyPr vert="horz" lIns="0" tIns="0" rIns="0" bIns="0" rtlCol="0">
            <a:normAutofit/>
          </a:bodyPr>
          <a:lstStyle>
            <a:lvl1pPr>
              <a:defRPr lang="en-US" noProof="0"/>
            </a:lvl1pPr>
            <a:lvl2pPr>
              <a:defRPr lang="en-US" noProof="0"/>
            </a:lvl2pPr>
            <a:lvl3pPr>
              <a:defRPr lang="en-US" noProof="0"/>
            </a:lvl3pPr>
            <a:lvl4pPr>
              <a:defRPr lang="en-US" noProof="0"/>
            </a:lvl4pPr>
            <a:lvl5pPr>
              <a:defRPr lang="en-CA" noProof="0" dirty="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dirty="0"/>
          </a:p>
        </p:txBody>
      </p:sp>
      <p:sp>
        <p:nvSpPr>
          <p:cNvPr id="5" name="Footer Placeholder 4">
            <a:extLst>
              <a:ext uri="{FF2B5EF4-FFF2-40B4-BE49-F238E27FC236}">
                <a16:creationId xmlns:a16="http://schemas.microsoft.com/office/drawing/2014/main" id="{4EC25069-B70D-1741-AB74-7167DE32F7A3}"/>
              </a:ext>
            </a:extLst>
          </p:cNvPr>
          <p:cNvSpPr>
            <a:spLocks noGrp="1"/>
          </p:cNvSpPr>
          <p:nvPr>
            <p:ph type="ftr" sz="quarter" idx="15"/>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BE2C123B-F8C1-2943-A686-C06F0D26746C}"/>
              </a:ext>
            </a:extLst>
          </p:cNvPr>
          <p:cNvSpPr>
            <a:spLocks noGrp="1"/>
          </p:cNvSpPr>
          <p:nvPr>
            <p:ph type="sldNum" sz="quarter" idx="16"/>
          </p:nvPr>
        </p:nvSpPr>
        <p:spPr/>
        <p:txBody>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C471403B-3B3B-31EA-B5E6-E514CB8556B2}"/>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Text Placeholder 8">
            <a:extLst>
              <a:ext uri="{FF2B5EF4-FFF2-40B4-BE49-F238E27FC236}">
                <a16:creationId xmlns:a16="http://schemas.microsoft.com/office/drawing/2014/main" id="{F52835BE-F65E-864A-B5A5-98428B9485ED}"/>
              </a:ext>
            </a:extLst>
          </p:cNvPr>
          <p:cNvSpPr>
            <a:spLocks noGrp="1"/>
          </p:cNvSpPr>
          <p:nvPr>
            <p:ph type="body" sz="quarter" idx="14" hasCustomPrompt="1"/>
          </p:nvPr>
        </p:nvSpPr>
        <p:spPr>
          <a:xfrm>
            <a:off x="457200" y="732593"/>
            <a:ext cx="8229600" cy="456072"/>
          </a:xfrm>
        </p:spPr>
        <p:txBody>
          <a:bodyPr anchor="t" anchorCtr="0">
            <a:noAutofit/>
          </a:bodyPr>
          <a:lstStyle>
            <a:lvl1pPr>
              <a:defRPr sz="1800">
                <a:solidFill>
                  <a:schemeClr val="tx2"/>
                </a:solidFill>
              </a:defRPr>
            </a:lvl1pPr>
          </a:lstStyle>
          <a:p>
            <a:r>
              <a:rPr lang="en-US" noProof="0" dirty="0"/>
              <a:t>Click to edit Master subtitle style</a:t>
            </a:r>
            <a:endParaRPr lang="en-CA" noProof="0" dirty="0"/>
          </a:p>
        </p:txBody>
      </p:sp>
      <p:sp>
        <p:nvSpPr>
          <p:cNvPr id="8" name="Title 1">
            <a:extLst>
              <a:ext uri="{FF2B5EF4-FFF2-40B4-BE49-F238E27FC236}">
                <a16:creationId xmlns:a16="http://schemas.microsoft.com/office/drawing/2014/main" id="{E40B80EA-0965-1F15-0513-71123D417600}"/>
              </a:ext>
            </a:extLst>
          </p:cNvPr>
          <p:cNvSpPr>
            <a:spLocks noGrp="1"/>
          </p:cNvSpPr>
          <p:nvPr>
            <p:ph type="title"/>
          </p:nvPr>
        </p:nvSpPr>
        <p:spPr>
          <a:xfrm>
            <a:off x="457206" y="-41034"/>
            <a:ext cx="8229594" cy="790560"/>
          </a:xfr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2" name="TextBox 1">
            <a:extLst>
              <a:ext uri="{FF2B5EF4-FFF2-40B4-BE49-F238E27FC236}">
                <a16:creationId xmlns:a16="http://schemas.microsoft.com/office/drawing/2014/main" id="{BD9D928A-4521-0F08-5350-A4589EAFED46}"/>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363406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6B8674E-F734-F345-8A67-4D08ECC7922F}"/>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p:nvPr>
        </p:nvSpPr>
        <p:spPr>
          <a:xfrm>
            <a:off x="463071" y="1295400"/>
            <a:ext cx="3840480" cy="4419600"/>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199" y="152442"/>
            <a:ext cx="8212391" cy="798047"/>
          </a:xfrm>
          <a:prstGeom prst="rect">
            <a:avLst/>
          </a:prstGeom>
        </p:spPr>
        <p:txBody>
          <a:bodyPr vert="horz" wrap="square" lIns="0" tIns="0" rIns="0" bIns="0" rtlCol="0" anchor="ctr">
            <a:normAutofit/>
          </a:bodyPr>
          <a:lstStyle>
            <a:lvl1pPr>
              <a:defRPr lang="en-CA" dirty="0"/>
            </a:lvl1pPr>
          </a:lstStyle>
          <a:p>
            <a:pPr lvl="0"/>
            <a:r>
              <a:rPr lang="en-US"/>
              <a:t>Click to edit Master title style</a:t>
            </a:r>
            <a:endParaRPr lang="en-CA" dirty="0"/>
          </a:p>
        </p:txBody>
      </p:sp>
      <p:sp>
        <p:nvSpPr>
          <p:cNvPr id="13" name="Content Placeholder 2">
            <a:extLst>
              <a:ext uri="{FF2B5EF4-FFF2-40B4-BE49-F238E27FC236}">
                <a16:creationId xmlns:a16="http://schemas.microsoft.com/office/drawing/2014/main" id="{55FFB0E3-BCE8-3C4B-9CEF-0E39636D5545}"/>
              </a:ext>
            </a:extLst>
          </p:cNvPr>
          <p:cNvSpPr>
            <a:spLocks noGrp="1"/>
          </p:cNvSpPr>
          <p:nvPr>
            <p:ph idx="14"/>
          </p:nvPr>
        </p:nvSpPr>
        <p:spPr>
          <a:xfrm>
            <a:off x="4846320" y="1295400"/>
            <a:ext cx="3840480" cy="4419600"/>
          </a:xfrm>
        </p:spPr>
        <p:txBody>
          <a:bodyPr vert="horz" lIns="0" tIns="0" rIns="0" bIns="0" rtlCol="0">
            <a:normAutofit/>
          </a:bodyPr>
          <a:lstStyle>
            <a:lvl1pPr>
              <a:defRPr lang="en-US" dirty="0"/>
            </a:lvl1pPr>
            <a:lvl2pPr>
              <a:defRPr lang="en-US" dirty="0"/>
            </a:lvl2pPr>
            <a:lvl3pPr>
              <a:defRPr lang="en-US" dirty="0"/>
            </a:lvl3pPr>
            <a:lvl4pPr>
              <a:defRPr lang="en-US" dirty="0"/>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4">
            <a:extLst>
              <a:ext uri="{FF2B5EF4-FFF2-40B4-BE49-F238E27FC236}">
                <a16:creationId xmlns:a16="http://schemas.microsoft.com/office/drawing/2014/main" id="{7348D3DF-FC47-FC42-B828-7F97B729DA4E}"/>
              </a:ext>
            </a:extLst>
          </p:cNvPr>
          <p:cNvSpPr>
            <a:spLocks noGrp="1"/>
          </p:cNvSpPr>
          <p:nvPr>
            <p:ph type="ftr" sz="quarter" idx="16"/>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F2D4B199-7973-2A43-B1D4-2BF41D261AFE}"/>
              </a:ext>
            </a:extLst>
          </p:cNvPr>
          <p:cNvSpPr>
            <a:spLocks noGrp="1"/>
          </p:cNvSpPr>
          <p:nvPr>
            <p:ph type="sldNum" sz="quarter" idx="17"/>
          </p:nvPr>
        </p:nvSpPr>
        <p:spPr/>
        <p:txBody>
          <a:bodyPr>
            <a:normAutofit/>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D907501E-63AE-D4CD-8B50-11CA1538ACF4}"/>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TextBox 6">
            <a:extLst>
              <a:ext uri="{FF2B5EF4-FFF2-40B4-BE49-F238E27FC236}">
                <a16:creationId xmlns:a16="http://schemas.microsoft.com/office/drawing/2014/main" id="{5D4D5EBB-E20A-34D0-8656-6F472D18A466}"/>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3112461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322DD2F-CFE3-414F-96ED-98F459A0A7ED}"/>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199" y="152442"/>
            <a:ext cx="8212391" cy="798047"/>
          </a:xfrm>
          <a:prstGeom prst="rect">
            <a:avLst/>
          </a:prstGeom>
        </p:spPr>
        <p:txBody>
          <a:bodyPr wrap="square" anchor="ctr">
            <a:noAutofit/>
          </a:bodyPr>
          <a:lstStyle/>
          <a:p>
            <a:r>
              <a:rPr lang="en-US"/>
              <a:t>Click to edit Master title style</a:t>
            </a:r>
            <a:endParaRPr lang="en-CA" dirty="0"/>
          </a:p>
        </p:txBody>
      </p:sp>
      <p:sp>
        <p:nvSpPr>
          <p:cNvPr id="11" name="Content Placeholder 2">
            <a:extLst>
              <a:ext uri="{FF2B5EF4-FFF2-40B4-BE49-F238E27FC236}">
                <a16:creationId xmlns:a16="http://schemas.microsoft.com/office/drawing/2014/main" id="{81FB048A-67C5-384A-B203-A559FD5156C3}"/>
              </a:ext>
            </a:extLst>
          </p:cNvPr>
          <p:cNvSpPr>
            <a:spLocks noGrp="1"/>
          </p:cNvSpPr>
          <p:nvPr>
            <p:ph idx="15"/>
          </p:nvPr>
        </p:nvSpPr>
        <p:spPr>
          <a:xfrm>
            <a:off x="457199" y="1814719"/>
            <a:ext cx="3840480" cy="3900284"/>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2" name="Content Placeholder 2">
            <a:extLst>
              <a:ext uri="{FF2B5EF4-FFF2-40B4-BE49-F238E27FC236}">
                <a16:creationId xmlns:a16="http://schemas.microsoft.com/office/drawing/2014/main" id="{865AF8B2-9D3F-B049-97B6-2778AC758A36}"/>
              </a:ext>
            </a:extLst>
          </p:cNvPr>
          <p:cNvSpPr>
            <a:spLocks noGrp="1"/>
          </p:cNvSpPr>
          <p:nvPr>
            <p:ph idx="16"/>
          </p:nvPr>
        </p:nvSpPr>
        <p:spPr>
          <a:xfrm>
            <a:off x="4846320" y="1814719"/>
            <a:ext cx="3840480" cy="3900284"/>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4">
            <a:extLst>
              <a:ext uri="{FF2B5EF4-FFF2-40B4-BE49-F238E27FC236}">
                <a16:creationId xmlns:a16="http://schemas.microsoft.com/office/drawing/2014/main" id="{0858AFF3-16BA-6A44-B792-9C25BC3E739D}"/>
              </a:ext>
            </a:extLst>
          </p:cNvPr>
          <p:cNvSpPr>
            <a:spLocks noGrp="1"/>
          </p:cNvSpPr>
          <p:nvPr>
            <p:ph type="ftr" sz="quarter" idx="18"/>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9A940529-C703-B24D-A28F-5F79E2C66E81}"/>
              </a:ext>
            </a:extLst>
          </p:cNvPr>
          <p:cNvSpPr>
            <a:spLocks noGrp="1"/>
          </p:cNvSpPr>
          <p:nvPr>
            <p:ph type="sldNum" sz="quarter" idx="19"/>
          </p:nvPr>
        </p:nvSpPr>
        <p:spPr/>
        <p:txBody>
          <a:bodyPr>
            <a:normAutofit/>
          </a:bodyPr>
          <a:lstStyle/>
          <a:p>
            <a:fld id="{40398868-2947-614B-BB3E-A2C303F7BA40}" type="slidenum">
              <a:rPr lang="en-CA" smtClean="0"/>
              <a:t>‹#›</a:t>
            </a:fld>
            <a:endParaRPr lang="en-CA" dirty="0"/>
          </a:p>
        </p:txBody>
      </p:sp>
      <p:sp>
        <p:nvSpPr>
          <p:cNvPr id="8" name="Text Placeholder 7">
            <a:extLst>
              <a:ext uri="{FF2B5EF4-FFF2-40B4-BE49-F238E27FC236}">
                <a16:creationId xmlns:a16="http://schemas.microsoft.com/office/drawing/2014/main" id="{5F922D8E-0E49-1743-91A7-5ED24412FA2D}"/>
              </a:ext>
            </a:extLst>
          </p:cNvPr>
          <p:cNvSpPr>
            <a:spLocks noGrp="1"/>
          </p:cNvSpPr>
          <p:nvPr>
            <p:ph type="body" sz="quarter" idx="20"/>
          </p:nvPr>
        </p:nvSpPr>
        <p:spPr>
          <a:xfrm>
            <a:off x="457199" y="1302827"/>
            <a:ext cx="3840480" cy="438151"/>
          </a:xfrm>
        </p:spPr>
        <p:txBody>
          <a:bodyPr>
            <a:noAutofit/>
          </a:bodyPr>
          <a:lstStyle>
            <a:lvl1pPr>
              <a:defRPr sz="1800" b="1">
                <a:solidFill>
                  <a:schemeClr val="tx2"/>
                </a:solidFill>
              </a:defRPr>
            </a:lvl1pPr>
          </a:lstStyle>
          <a:p>
            <a:pPr lvl="0"/>
            <a:r>
              <a:rPr lang="en-US"/>
              <a:t>Click to edit Master text styles</a:t>
            </a:r>
          </a:p>
        </p:txBody>
      </p:sp>
      <p:sp>
        <p:nvSpPr>
          <p:cNvPr id="14" name="Text Placeholder 7">
            <a:extLst>
              <a:ext uri="{FF2B5EF4-FFF2-40B4-BE49-F238E27FC236}">
                <a16:creationId xmlns:a16="http://schemas.microsoft.com/office/drawing/2014/main" id="{5BF0274D-94C1-5C4C-971A-FC4CF1C40D47}"/>
              </a:ext>
            </a:extLst>
          </p:cNvPr>
          <p:cNvSpPr>
            <a:spLocks noGrp="1"/>
          </p:cNvSpPr>
          <p:nvPr>
            <p:ph type="body" sz="quarter" idx="21"/>
          </p:nvPr>
        </p:nvSpPr>
        <p:spPr>
          <a:xfrm>
            <a:off x="4829110" y="1302827"/>
            <a:ext cx="3840480" cy="438151"/>
          </a:xfrm>
        </p:spPr>
        <p:txBody>
          <a:bodyPr>
            <a:noAutofit/>
          </a:bodyPr>
          <a:lstStyle>
            <a:lvl1pPr>
              <a:defRPr sz="1800" b="1">
                <a:solidFill>
                  <a:schemeClr val="tx2"/>
                </a:solidFill>
              </a:defRPr>
            </a:lvl1pPr>
          </a:lstStyle>
          <a:p>
            <a:pPr lvl="0"/>
            <a:r>
              <a:rPr lang="en-US"/>
              <a:t>Click to edit Master text styles</a:t>
            </a:r>
          </a:p>
        </p:txBody>
      </p:sp>
      <p:sp>
        <p:nvSpPr>
          <p:cNvPr id="3" name="TextBox 2">
            <a:extLst>
              <a:ext uri="{FF2B5EF4-FFF2-40B4-BE49-F238E27FC236}">
                <a16:creationId xmlns:a16="http://schemas.microsoft.com/office/drawing/2014/main" id="{99F11FC3-31E4-E889-DA17-69219C7E59F3}"/>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4" name="TextBox 3">
            <a:extLst>
              <a:ext uri="{FF2B5EF4-FFF2-40B4-BE49-F238E27FC236}">
                <a16:creationId xmlns:a16="http://schemas.microsoft.com/office/drawing/2014/main" id="{D0075002-B802-F372-8EE1-EC55342194F3}"/>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65976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6B8674E-F734-F345-8A67-4D08ECC7922F}"/>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p:nvPr>
        </p:nvSpPr>
        <p:spPr>
          <a:xfrm>
            <a:off x="463071" y="1295399"/>
            <a:ext cx="3840480" cy="2011680"/>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199" y="152442"/>
            <a:ext cx="8212391" cy="798047"/>
          </a:xfrm>
          <a:prstGeom prst="rect">
            <a:avLst/>
          </a:prstGeom>
        </p:spPr>
        <p:txBody>
          <a:bodyPr wrap="square" anchor="ctr">
            <a:noAutofit/>
          </a:bodyPr>
          <a:lstStyle/>
          <a:p>
            <a:r>
              <a:rPr lang="en-US"/>
              <a:t>Click to edit Master title style</a:t>
            </a:r>
            <a:endParaRPr lang="en-CA" dirty="0"/>
          </a:p>
        </p:txBody>
      </p:sp>
      <p:sp>
        <p:nvSpPr>
          <p:cNvPr id="13" name="Content Placeholder 2">
            <a:extLst>
              <a:ext uri="{FF2B5EF4-FFF2-40B4-BE49-F238E27FC236}">
                <a16:creationId xmlns:a16="http://schemas.microsoft.com/office/drawing/2014/main" id="{55FFB0E3-BCE8-3C4B-9CEF-0E39636D5545}"/>
              </a:ext>
            </a:extLst>
          </p:cNvPr>
          <p:cNvSpPr>
            <a:spLocks noGrp="1"/>
          </p:cNvSpPr>
          <p:nvPr>
            <p:ph idx="14"/>
          </p:nvPr>
        </p:nvSpPr>
        <p:spPr>
          <a:xfrm>
            <a:off x="4846320" y="1295399"/>
            <a:ext cx="3840480" cy="2011680"/>
          </a:xfrm>
        </p:spPr>
        <p:txBody>
          <a:bodyPr vert="horz" lIns="0" tIns="0" rIns="0" bIns="0" rtlCol="0">
            <a:normAutofit/>
          </a:bodyPr>
          <a:lstStyle>
            <a:lvl1pPr>
              <a:defRPr lang="en-US" dirty="0"/>
            </a:lvl1pPr>
            <a:lvl2pPr>
              <a:defRPr lang="en-US" dirty="0"/>
            </a:lvl2pPr>
            <a:lvl3pPr>
              <a:defRPr lang="en-US" dirty="0"/>
            </a:lvl3pPr>
            <a:lvl4pPr>
              <a:defRPr lang="en-US" dirty="0"/>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4">
            <a:extLst>
              <a:ext uri="{FF2B5EF4-FFF2-40B4-BE49-F238E27FC236}">
                <a16:creationId xmlns:a16="http://schemas.microsoft.com/office/drawing/2014/main" id="{7348D3DF-FC47-FC42-B828-7F97B729DA4E}"/>
              </a:ext>
            </a:extLst>
          </p:cNvPr>
          <p:cNvSpPr>
            <a:spLocks noGrp="1"/>
          </p:cNvSpPr>
          <p:nvPr>
            <p:ph type="ftr" sz="quarter" idx="16"/>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F2D4B199-7973-2A43-B1D4-2BF41D261AFE}"/>
              </a:ext>
            </a:extLst>
          </p:cNvPr>
          <p:cNvSpPr>
            <a:spLocks noGrp="1"/>
          </p:cNvSpPr>
          <p:nvPr>
            <p:ph type="sldNum" sz="quarter" idx="17"/>
          </p:nvPr>
        </p:nvSpPr>
        <p:spPr/>
        <p:txBody>
          <a:bodyPr>
            <a:normAutofit/>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D907501E-63AE-D4CD-8B50-11CA1538ACF4}"/>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Content Placeholder 2">
            <a:extLst>
              <a:ext uri="{FF2B5EF4-FFF2-40B4-BE49-F238E27FC236}">
                <a16:creationId xmlns:a16="http://schemas.microsoft.com/office/drawing/2014/main" id="{43D05BD2-1F9E-4FD5-49F5-5CD3A396EB11}"/>
              </a:ext>
            </a:extLst>
          </p:cNvPr>
          <p:cNvSpPr>
            <a:spLocks noGrp="1"/>
          </p:cNvSpPr>
          <p:nvPr>
            <p:ph idx="18"/>
          </p:nvPr>
        </p:nvSpPr>
        <p:spPr>
          <a:xfrm>
            <a:off x="463071" y="3544849"/>
            <a:ext cx="3840480" cy="2011680"/>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8" name="Content Placeholder 2">
            <a:extLst>
              <a:ext uri="{FF2B5EF4-FFF2-40B4-BE49-F238E27FC236}">
                <a16:creationId xmlns:a16="http://schemas.microsoft.com/office/drawing/2014/main" id="{5DB11813-D96D-82D7-5DCD-BAB7B5FCDE19}"/>
              </a:ext>
            </a:extLst>
          </p:cNvPr>
          <p:cNvSpPr>
            <a:spLocks noGrp="1"/>
          </p:cNvSpPr>
          <p:nvPr>
            <p:ph idx="19"/>
          </p:nvPr>
        </p:nvSpPr>
        <p:spPr>
          <a:xfrm>
            <a:off x="4846320" y="3544849"/>
            <a:ext cx="3840480" cy="2011680"/>
          </a:xfrm>
        </p:spPr>
        <p:txBody>
          <a:bodyPr vert="horz" lIns="0" tIns="0" rIns="0" bIns="0" rtlCol="0">
            <a:normAutofit/>
          </a:bodyPr>
          <a:lstStyle>
            <a:lvl1pPr>
              <a:defRPr lang="en-US" dirty="0"/>
            </a:lvl1pPr>
            <a:lvl2pPr>
              <a:defRPr lang="en-US" dirty="0"/>
            </a:lvl2pPr>
            <a:lvl3pPr>
              <a:defRPr lang="en-US" dirty="0"/>
            </a:lvl3pPr>
            <a:lvl4pPr>
              <a:defRPr lang="en-US" dirty="0"/>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9" name="TextBox 8">
            <a:extLst>
              <a:ext uri="{FF2B5EF4-FFF2-40B4-BE49-F238E27FC236}">
                <a16:creationId xmlns:a16="http://schemas.microsoft.com/office/drawing/2014/main" id="{4F329383-9748-BB08-55FC-E05D9B7E1F87}"/>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2262337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D6321-39CC-3948-B538-C1FC7EB5E292}"/>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p:nvPr>
        </p:nvSpPr>
        <p:spPr>
          <a:xfrm>
            <a:off x="461867" y="1298448"/>
            <a:ext cx="3652934" cy="4404769"/>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200" y="152442"/>
            <a:ext cx="8229600" cy="798047"/>
          </a:xfrm>
          <a:prstGeom prst="rect">
            <a:avLst/>
          </a:prstGeom>
        </p:spPr>
        <p:txBody>
          <a:bodyPr wrap="square" anchor="ctr">
            <a:noAutofit/>
          </a:bodyPr>
          <a:lstStyle/>
          <a:p>
            <a:r>
              <a:rPr lang="en-US"/>
              <a:t>Click to edit Master title style</a:t>
            </a:r>
            <a:endParaRPr lang="en-CA" dirty="0"/>
          </a:p>
        </p:txBody>
      </p:sp>
      <p:sp>
        <p:nvSpPr>
          <p:cNvPr id="13" name="Picture Placeholder 5">
            <a:extLst>
              <a:ext uri="{FF2B5EF4-FFF2-40B4-BE49-F238E27FC236}">
                <a16:creationId xmlns:a16="http://schemas.microsoft.com/office/drawing/2014/main" id="{A726EB3A-5CD2-8141-9E35-15E5C63FBCF6}"/>
              </a:ext>
            </a:extLst>
          </p:cNvPr>
          <p:cNvSpPr>
            <a:spLocks noGrp="1"/>
          </p:cNvSpPr>
          <p:nvPr>
            <p:ph type="pic" sz="quarter" idx="15"/>
          </p:nvPr>
        </p:nvSpPr>
        <p:spPr>
          <a:xfrm>
            <a:off x="4462272" y="1298448"/>
            <a:ext cx="4224528" cy="4419600"/>
          </a:xfrm>
        </p:spPr>
        <p:txBody>
          <a:bodyPr vert="horz" lIns="0" tIns="0" rIns="0" bIns="0" rtlCol="0">
            <a:normAutofit/>
          </a:bodyPr>
          <a:lstStyle>
            <a:lvl1pPr>
              <a:defRPr lang="en-CA" dirty="0"/>
            </a:lvl1pPr>
          </a:lstStyle>
          <a:p>
            <a:pPr lvl="0"/>
            <a:r>
              <a:rPr lang="en-US" dirty="0"/>
              <a:t>Click icon to add picture</a:t>
            </a:r>
            <a:endParaRPr lang="en-CA" dirty="0"/>
          </a:p>
        </p:txBody>
      </p:sp>
      <p:sp>
        <p:nvSpPr>
          <p:cNvPr id="5" name="Footer Placeholder 4">
            <a:extLst>
              <a:ext uri="{FF2B5EF4-FFF2-40B4-BE49-F238E27FC236}">
                <a16:creationId xmlns:a16="http://schemas.microsoft.com/office/drawing/2014/main" id="{007F757A-84DE-784A-BB94-27BA1080519C}"/>
              </a:ext>
            </a:extLst>
          </p:cNvPr>
          <p:cNvSpPr>
            <a:spLocks noGrp="1"/>
          </p:cNvSpPr>
          <p:nvPr>
            <p:ph type="ftr" sz="quarter" idx="17"/>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9D4DF2BE-07D6-D845-9BFD-0AE153415B7D}"/>
              </a:ext>
            </a:extLst>
          </p:cNvPr>
          <p:cNvSpPr>
            <a:spLocks noGrp="1"/>
          </p:cNvSpPr>
          <p:nvPr>
            <p:ph type="sldNum" sz="quarter" idx="18"/>
          </p:nvPr>
        </p:nvSpPr>
        <p:spPr/>
        <p:txBody>
          <a:bodyPr>
            <a:normAutofit/>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E235CD97-AF89-555F-E14B-59D9C75F9E3A}"/>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TextBox 6">
            <a:extLst>
              <a:ext uri="{FF2B5EF4-FFF2-40B4-BE49-F238E27FC236}">
                <a16:creationId xmlns:a16="http://schemas.microsoft.com/office/drawing/2014/main" id="{6AA747E3-7E43-7B7E-BB4A-635758E00D4C}"/>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10674791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D6321-39CC-3948-B538-C1FC7EB5E292}"/>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hasCustomPrompt="1"/>
          </p:nvPr>
        </p:nvSpPr>
        <p:spPr>
          <a:xfrm>
            <a:off x="2479431" y="1312526"/>
            <a:ext cx="6635223" cy="4767648"/>
          </a:xfrm>
        </p:spPr>
        <p:txBody>
          <a:bodyPr vert="horz" lIns="0" tIns="0" rIns="0" bIns="0" rtlCol="0">
            <a:normAutofit/>
          </a:bodyPr>
          <a:lstStyle>
            <a:lvl1pPr>
              <a:defRPr lang="en-CA" dirty="0"/>
            </a:lvl1pPr>
          </a:lstStyle>
          <a:p>
            <a:pPr lvl="0"/>
            <a:r>
              <a:rPr lang="en-US" dirty="0"/>
              <a:t>Click to insert picture, chart or other element.</a:t>
            </a:r>
            <a:endParaRPr lang="en-CA"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200" y="152442"/>
            <a:ext cx="8229600" cy="798047"/>
          </a:xfrm>
          <a:prstGeom prst="rect">
            <a:avLst/>
          </a:prstGeom>
        </p:spPr>
        <p:txBody>
          <a:bodyPr wrap="square" anchor="ctr">
            <a:noAutofit/>
          </a:bodyPr>
          <a:lstStyle/>
          <a:p>
            <a:r>
              <a:rPr lang="en-US"/>
              <a:t>Click to edit Master title style</a:t>
            </a:r>
            <a:endParaRPr lang="en-CA" dirty="0"/>
          </a:p>
        </p:txBody>
      </p:sp>
      <p:sp>
        <p:nvSpPr>
          <p:cNvPr id="5" name="Footer Placeholder 4">
            <a:extLst>
              <a:ext uri="{FF2B5EF4-FFF2-40B4-BE49-F238E27FC236}">
                <a16:creationId xmlns:a16="http://schemas.microsoft.com/office/drawing/2014/main" id="{007F757A-84DE-784A-BB94-27BA1080519C}"/>
              </a:ext>
            </a:extLst>
          </p:cNvPr>
          <p:cNvSpPr>
            <a:spLocks noGrp="1"/>
          </p:cNvSpPr>
          <p:nvPr>
            <p:ph type="ftr" sz="quarter" idx="17"/>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9D4DF2BE-07D6-D845-9BFD-0AE153415B7D}"/>
              </a:ext>
            </a:extLst>
          </p:cNvPr>
          <p:cNvSpPr>
            <a:spLocks noGrp="1"/>
          </p:cNvSpPr>
          <p:nvPr>
            <p:ph type="sldNum" sz="quarter" idx="18"/>
          </p:nvPr>
        </p:nvSpPr>
        <p:spPr/>
        <p:txBody>
          <a:bodyPr>
            <a:normAutofit/>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E235CD97-AF89-555F-E14B-59D9C75F9E3A}"/>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Text Placeholder 13">
            <a:extLst>
              <a:ext uri="{FF2B5EF4-FFF2-40B4-BE49-F238E27FC236}">
                <a16:creationId xmlns:a16="http://schemas.microsoft.com/office/drawing/2014/main" id="{BE9E1D08-1C4F-6219-EF90-F7AC8DCCD7A2}"/>
              </a:ext>
            </a:extLst>
          </p:cNvPr>
          <p:cNvSpPr>
            <a:spLocks noGrp="1"/>
          </p:cNvSpPr>
          <p:nvPr>
            <p:ph type="body" sz="quarter" idx="19" hasCustomPrompt="1"/>
          </p:nvPr>
        </p:nvSpPr>
        <p:spPr>
          <a:xfrm>
            <a:off x="-6858" y="1246632"/>
            <a:ext cx="2300868" cy="4833542"/>
          </a:xfrm>
          <a:solidFill>
            <a:schemeClr val="accent4">
              <a:alpha val="20000"/>
            </a:schemeClr>
          </a:solidFill>
        </p:spPr>
        <p:txBody>
          <a:bodyPr lIns="164592" tIns="45720" rIns="164592" bIns="45720" anchor="ctr" anchorCtr="0">
            <a:noAutofit/>
          </a:bodyPr>
          <a:lstStyle>
            <a:lvl1pPr marL="171450" indent="-171450">
              <a:lnSpc>
                <a:spcPct val="100000"/>
              </a:lnSpc>
              <a:spcBef>
                <a:spcPts val="0"/>
              </a:spcBef>
              <a:buFont typeface="Arial" panose="020B0604020202020204" pitchFamily="34" charset="0"/>
              <a:buChar char="•"/>
              <a:defRPr sz="1200"/>
            </a:lvl1pPr>
          </a:lstStyle>
          <a:p>
            <a:pPr lvl="0"/>
            <a:r>
              <a:rPr lang="en-US" dirty="0"/>
              <a:t>Click to edit text</a:t>
            </a:r>
          </a:p>
        </p:txBody>
      </p:sp>
      <p:sp>
        <p:nvSpPr>
          <p:cNvPr id="8" name="TextBox 7">
            <a:extLst>
              <a:ext uri="{FF2B5EF4-FFF2-40B4-BE49-F238E27FC236}">
                <a16:creationId xmlns:a16="http://schemas.microsoft.com/office/drawing/2014/main" id="{2C7E428B-1BA8-61DE-0C91-C57234EAA35D}"/>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759451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amp; Subhead Only">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537FF7A-CBCE-E94E-8CAD-A0D5E19DA8B0}"/>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10" name="Content Placeholder 2">
            <a:extLst>
              <a:ext uri="{FF2B5EF4-FFF2-40B4-BE49-F238E27FC236}">
                <a16:creationId xmlns:a16="http://schemas.microsoft.com/office/drawing/2014/main" id="{DC2DD0A8-F256-BC40-B2ED-3EB84A7C078E}"/>
              </a:ext>
            </a:extLst>
          </p:cNvPr>
          <p:cNvSpPr>
            <a:spLocks noGrp="1"/>
          </p:cNvSpPr>
          <p:nvPr>
            <p:ph idx="1"/>
          </p:nvPr>
        </p:nvSpPr>
        <p:spPr>
          <a:xfrm>
            <a:off x="4462272" y="1298448"/>
            <a:ext cx="4216146" cy="4404771"/>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4" name="Chart Placeholder 9">
            <a:extLst>
              <a:ext uri="{FF2B5EF4-FFF2-40B4-BE49-F238E27FC236}">
                <a16:creationId xmlns:a16="http://schemas.microsoft.com/office/drawing/2014/main" id="{DF74048B-8BBE-DA41-BCBC-544DD22A1629}"/>
              </a:ext>
            </a:extLst>
          </p:cNvPr>
          <p:cNvSpPr>
            <a:spLocks noGrp="1"/>
          </p:cNvSpPr>
          <p:nvPr>
            <p:ph type="chart" sz="quarter" idx="15"/>
          </p:nvPr>
        </p:nvSpPr>
        <p:spPr>
          <a:xfrm>
            <a:off x="465582" y="1298448"/>
            <a:ext cx="3649218" cy="4403909"/>
          </a:xfrm>
        </p:spPr>
        <p:txBody>
          <a:bodyPr>
            <a:noAutofit/>
          </a:bodyPr>
          <a:lstStyle/>
          <a:p>
            <a:r>
              <a:rPr lang="en-US" dirty="0"/>
              <a:t>Click icon to add chart</a:t>
            </a:r>
            <a:endParaRPr lang="en-CA" dirty="0"/>
          </a:p>
        </p:txBody>
      </p:sp>
      <p:sp>
        <p:nvSpPr>
          <p:cNvPr id="4" name="Footer Placeholder 3">
            <a:extLst>
              <a:ext uri="{FF2B5EF4-FFF2-40B4-BE49-F238E27FC236}">
                <a16:creationId xmlns:a16="http://schemas.microsoft.com/office/drawing/2014/main" id="{50EDA267-DC51-2047-A91E-5B6872AEC1EB}"/>
              </a:ext>
            </a:extLst>
          </p:cNvPr>
          <p:cNvSpPr>
            <a:spLocks noGrp="1"/>
          </p:cNvSpPr>
          <p:nvPr>
            <p:ph type="ftr" sz="quarter" idx="17"/>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5" name="Slide Number Placeholder 4">
            <a:extLst>
              <a:ext uri="{FF2B5EF4-FFF2-40B4-BE49-F238E27FC236}">
                <a16:creationId xmlns:a16="http://schemas.microsoft.com/office/drawing/2014/main" id="{BFD0E52D-AE34-3549-83F6-AC00070CDACE}"/>
              </a:ext>
            </a:extLst>
          </p:cNvPr>
          <p:cNvSpPr>
            <a:spLocks noGrp="1"/>
          </p:cNvSpPr>
          <p:nvPr>
            <p:ph type="sldNum" sz="quarter" idx="18"/>
          </p:nvPr>
        </p:nvSpPr>
        <p:spPr/>
        <p:txBody>
          <a:bodyPr>
            <a:normAutofit/>
          </a:bodyPr>
          <a:lstStyle/>
          <a:p>
            <a:fld id="{40398868-2947-614B-BB3E-A2C303F7BA40}" type="slidenum">
              <a:rPr lang="en-CA" smtClean="0"/>
              <a:t>‹#›</a:t>
            </a:fld>
            <a:endParaRPr lang="en-CA" dirty="0"/>
          </a:p>
        </p:txBody>
      </p:sp>
      <p:sp>
        <p:nvSpPr>
          <p:cNvPr id="9" name="Title 1">
            <a:extLst>
              <a:ext uri="{FF2B5EF4-FFF2-40B4-BE49-F238E27FC236}">
                <a16:creationId xmlns:a16="http://schemas.microsoft.com/office/drawing/2014/main" id="{776FA279-DD2B-2240-BA4F-72599190EB04}"/>
              </a:ext>
            </a:extLst>
          </p:cNvPr>
          <p:cNvSpPr>
            <a:spLocks noGrp="1"/>
          </p:cNvSpPr>
          <p:nvPr>
            <p:ph type="title"/>
          </p:nvPr>
        </p:nvSpPr>
        <p:spPr>
          <a:xfrm>
            <a:off x="457206" y="-41034"/>
            <a:ext cx="8229594" cy="790560"/>
          </a:xfr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13" name="Text Placeholder 8">
            <a:extLst>
              <a:ext uri="{FF2B5EF4-FFF2-40B4-BE49-F238E27FC236}">
                <a16:creationId xmlns:a16="http://schemas.microsoft.com/office/drawing/2014/main" id="{62B04349-521E-0A4E-AF8F-9FF403DF64E6}"/>
              </a:ext>
            </a:extLst>
          </p:cNvPr>
          <p:cNvSpPr>
            <a:spLocks noGrp="1"/>
          </p:cNvSpPr>
          <p:nvPr>
            <p:ph type="body" sz="quarter" idx="14" hasCustomPrompt="1"/>
          </p:nvPr>
        </p:nvSpPr>
        <p:spPr>
          <a:xfrm>
            <a:off x="457200" y="732593"/>
            <a:ext cx="8229600" cy="456072"/>
          </a:xfrm>
        </p:spPr>
        <p:txBody>
          <a:bodyPr anchor="t" anchorCtr="0">
            <a:noAutofit/>
          </a:bodyPr>
          <a:lstStyle>
            <a:lvl1pPr>
              <a:defRPr sz="1800">
                <a:solidFill>
                  <a:schemeClr val="tx2"/>
                </a:solidFill>
              </a:defRPr>
            </a:lvl1pPr>
          </a:lstStyle>
          <a:p>
            <a:r>
              <a:rPr lang="en-US" noProof="0" dirty="0"/>
              <a:t>Click to edit Master subtitle style</a:t>
            </a:r>
            <a:endParaRPr lang="en-CA" noProof="0" dirty="0"/>
          </a:p>
        </p:txBody>
      </p:sp>
      <p:sp>
        <p:nvSpPr>
          <p:cNvPr id="2" name="TextBox 1">
            <a:extLst>
              <a:ext uri="{FF2B5EF4-FFF2-40B4-BE49-F238E27FC236}">
                <a16:creationId xmlns:a16="http://schemas.microsoft.com/office/drawing/2014/main" id="{C5D15166-2793-1C2F-B6E9-9EAC405E6342}"/>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Tree>
    <p:extLst>
      <p:ext uri="{BB962C8B-B14F-4D97-AF65-F5344CB8AC3E}">
        <p14:creationId xmlns:p14="http://schemas.microsoft.com/office/powerpoint/2010/main" val="12401903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mp; Subhead Only">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0252D6F-244C-7D4E-ABC2-511B8AA2287C}"/>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14" name="Text Placeholder 13">
            <a:extLst>
              <a:ext uri="{FF2B5EF4-FFF2-40B4-BE49-F238E27FC236}">
                <a16:creationId xmlns:a16="http://schemas.microsoft.com/office/drawing/2014/main" id="{4A0C6C20-4D0B-1440-8553-07B4F831CE41}"/>
              </a:ext>
            </a:extLst>
          </p:cNvPr>
          <p:cNvSpPr>
            <a:spLocks noGrp="1"/>
          </p:cNvSpPr>
          <p:nvPr>
            <p:ph type="body" sz="quarter" idx="17"/>
          </p:nvPr>
        </p:nvSpPr>
        <p:spPr>
          <a:xfrm>
            <a:off x="2532698" y="5209720"/>
            <a:ext cx="6154102" cy="505280"/>
          </a:xfrm>
          <a:solidFill>
            <a:schemeClr val="accent4">
              <a:lumMod val="40000"/>
              <a:lumOff val="60000"/>
            </a:schemeClr>
          </a:solidFill>
        </p:spPr>
        <p:txBody>
          <a:bodyPr lIns="164592" tIns="45720" rIns="164592" bIns="45720" anchor="ctr" anchorCtr="0">
            <a:noAutofit/>
          </a:bodyPr>
          <a:lstStyle>
            <a:lvl1pPr>
              <a:lnSpc>
                <a:spcPct val="100000"/>
              </a:lnSpc>
              <a:spcBef>
                <a:spcPts val="0"/>
              </a:spcBef>
              <a:defRPr sz="1200"/>
            </a:lvl1pPr>
          </a:lstStyle>
          <a:p>
            <a:pPr lvl="0"/>
            <a:r>
              <a:rPr lang="en-US"/>
              <a:t>Click to edit Master text styles</a:t>
            </a:r>
          </a:p>
        </p:txBody>
      </p:sp>
      <p:sp>
        <p:nvSpPr>
          <p:cNvPr id="15" name="Content Placeholder 2">
            <a:extLst>
              <a:ext uri="{FF2B5EF4-FFF2-40B4-BE49-F238E27FC236}">
                <a16:creationId xmlns:a16="http://schemas.microsoft.com/office/drawing/2014/main" id="{336C90F3-B959-D743-9A6A-8CC85D616B9C}"/>
              </a:ext>
            </a:extLst>
          </p:cNvPr>
          <p:cNvSpPr>
            <a:spLocks noGrp="1"/>
          </p:cNvSpPr>
          <p:nvPr>
            <p:ph idx="1"/>
          </p:nvPr>
        </p:nvSpPr>
        <p:spPr>
          <a:xfrm>
            <a:off x="2532703" y="1295400"/>
            <a:ext cx="6154097" cy="3657600"/>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8" name="Picture Placeholder 14">
            <a:extLst>
              <a:ext uri="{FF2B5EF4-FFF2-40B4-BE49-F238E27FC236}">
                <a16:creationId xmlns:a16="http://schemas.microsoft.com/office/drawing/2014/main" id="{5E0A06E1-AE9A-CA49-8D4C-6C28907A43FB}"/>
              </a:ext>
            </a:extLst>
          </p:cNvPr>
          <p:cNvSpPr>
            <a:spLocks noGrp="1"/>
          </p:cNvSpPr>
          <p:nvPr>
            <p:ph type="pic" sz="quarter" idx="19"/>
          </p:nvPr>
        </p:nvSpPr>
        <p:spPr>
          <a:xfrm>
            <a:off x="452438" y="3657600"/>
            <a:ext cx="1913382" cy="2057400"/>
          </a:xfrm>
        </p:spPr>
        <p:txBody>
          <a:bodyPr>
            <a:noAutofit/>
          </a:bodyPr>
          <a:lstStyle/>
          <a:p>
            <a:r>
              <a:rPr lang="en-US" dirty="0"/>
              <a:t>Click icon to add picture</a:t>
            </a:r>
            <a:endParaRPr lang="en-CA" dirty="0"/>
          </a:p>
        </p:txBody>
      </p:sp>
      <p:sp>
        <p:nvSpPr>
          <p:cNvPr id="19" name="Picture Placeholder 10">
            <a:extLst>
              <a:ext uri="{FF2B5EF4-FFF2-40B4-BE49-F238E27FC236}">
                <a16:creationId xmlns:a16="http://schemas.microsoft.com/office/drawing/2014/main" id="{506CE8FF-EEAF-5341-8925-F78F24FC7615}"/>
              </a:ext>
            </a:extLst>
          </p:cNvPr>
          <p:cNvSpPr>
            <a:spLocks noGrp="1"/>
          </p:cNvSpPr>
          <p:nvPr>
            <p:ph type="pic" sz="quarter" idx="18"/>
          </p:nvPr>
        </p:nvSpPr>
        <p:spPr>
          <a:xfrm>
            <a:off x="452438" y="1295400"/>
            <a:ext cx="1913382" cy="2057400"/>
          </a:xfrm>
        </p:spPr>
        <p:txBody>
          <a:bodyPr>
            <a:noAutofit/>
          </a:bodyPr>
          <a:lstStyle/>
          <a:p>
            <a:r>
              <a:rPr lang="en-US" dirty="0"/>
              <a:t>Click icon to add picture</a:t>
            </a:r>
            <a:endParaRPr lang="en-CA" dirty="0"/>
          </a:p>
        </p:txBody>
      </p:sp>
      <p:sp>
        <p:nvSpPr>
          <p:cNvPr id="4" name="Footer Placeholder 3">
            <a:extLst>
              <a:ext uri="{FF2B5EF4-FFF2-40B4-BE49-F238E27FC236}">
                <a16:creationId xmlns:a16="http://schemas.microsoft.com/office/drawing/2014/main" id="{E942264D-3A3B-AD48-A839-744E2D3A83B8}"/>
              </a:ext>
            </a:extLst>
          </p:cNvPr>
          <p:cNvSpPr>
            <a:spLocks noGrp="1"/>
          </p:cNvSpPr>
          <p:nvPr>
            <p:ph type="ftr" sz="quarter" idx="21"/>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5" name="Slide Number Placeholder 4">
            <a:extLst>
              <a:ext uri="{FF2B5EF4-FFF2-40B4-BE49-F238E27FC236}">
                <a16:creationId xmlns:a16="http://schemas.microsoft.com/office/drawing/2014/main" id="{6FCEECB5-3318-AB47-A01D-CCC6CF3E8D37}"/>
              </a:ext>
            </a:extLst>
          </p:cNvPr>
          <p:cNvSpPr>
            <a:spLocks noGrp="1"/>
          </p:cNvSpPr>
          <p:nvPr>
            <p:ph type="sldNum" sz="quarter" idx="22"/>
          </p:nvPr>
        </p:nvSpPr>
        <p:spPr/>
        <p:txBody>
          <a:bodyPr>
            <a:normAutofit/>
          </a:bodyPr>
          <a:lstStyle/>
          <a:p>
            <a:fld id="{40398868-2947-614B-BB3E-A2C303F7BA40}" type="slidenum">
              <a:rPr lang="en-CA" smtClean="0"/>
              <a:t>‹#›</a:t>
            </a:fld>
            <a:endParaRPr lang="en-CA" dirty="0"/>
          </a:p>
        </p:txBody>
      </p:sp>
      <p:sp>
        <p:nvSpPr>
          <p:cNvPr id="11" name="Title 1">
            <a:extLst>
              <a:ext uri="{FF2B5EF4-FFF2-40B4-BE49-F238E27FC236}">
                <a16:creationId xmlns:a16="http://schemas.microsoft.com/office/drawing/2014/main" id="{25B3136A-59EF-A34D-9D69-98C24502EA98}"/>
              </a:ext>
            </a:extLst>
          </p:cNvPr>
          <p:cNvSpPr>
            <a:spLocks noGrp="1"/>
          </p:cNvSpPr>
          <p:nvPr>
            <p:ph type="title"/>
          </p:nvPr>
        </p:nvSpPr>
        <p:spPr>
          <a:xfrm>
            <a:off x="457206" y="-41034"/>
            <a:ext cx="8229594" cy="790560"/>
          </a:xfr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12" name="Text Placeholder 8">
            <a:extLst>
              <a:ext uri="{FF2B5EF4-FFF2-40B4-BE49-F238E27FC236}">
                <a16:creationId xmlns:a16="http://schemas.microsoft.com/office/drawing/2014/main" id="{10680348-7C4C-5447-A674-602A6D31540B}"/>
              </a:ext>
            </a:extLst>
          </p:cNvPr>
          <p:cNvSpPr>
            <a:spLocks noGrp="1"/>
          </p:cNvSpPr>
          <p:nvPr>
            <p:ph type="body" sz="quarter" idx="14" hasCustomPrompt="1"/>
          </p:nvPr>
        </p:nvSpPr>
        <p:spPr>
          <a:xfrm>
            <a:off x="457200" y="732593"/>
            <a:ext cx="8229600" cy="456072"/>
          </a:xfrm>
        </p:spPr>
        <p:txBody>
          <a:bodyPr anchor="t" anchorCtr="0">
            <a:noAutofit/>
          </a:bodyPr>
          <a:lstStyle>
            <a:lvl1pPr>
              <a:defRPr sz="1800">
                <a:solidFill>
                  <a:schemeClr val="tx2"/>
                </a:solidFill>
              </a:defRPr>
            </a:lvl1pPr>
          </a:lstStyle>
          <a:p>
            <a:r>
              <a:rPr lang="en-US" noProof="0" dirty="0"/>
              <a:t>Click to edit Master subtitle style</a:t>
            </a:r>
            <a:endParaRPr lang="en-CA" noProof="0" dirty="0"/>
          </a:p>
        </p:txBody>
      </p:sp>
      <p:sp>
        <p:nvSpPr>
          <p:cNvPr id="2" name="TextBox 1">
            <a:extLst>
              <a:ext uri="{FF2B5EF4-FFF2-40B4-BE49-F238E27FC236}">
                <a16:creationId xmlns:a16="http://schemas.microsoft.com/office/drawing/2014/main" id="{77A22650-678E-A088-DC14-83903C2050CE}"/>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3" name="TextBox 2">
            <a:extLst>
              <a:ext uri="{FF2B5EF4-FFF2-40B4-BE49-F238E27FC236}">
                <a16:creationId xmlns:a16="http://schemas.microsoft.com/office/drawing/2014/main" id="{E8196F8A-C74D-BB01-0B95-6D182ED33503}"/>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2993195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mp; Subhead Only">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9227DE-0970-4048-812B-0C8E04F6CB0A}"/>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14" name="Text Placeholder 13">
            <a:extLst>
              <a:ext uri="{FF2B5EF4-FFF2-40B4-BE49-F238E27FC236}">
                <a16:creationId xmlns:a16="http://schemas.microsoft.com/office/drawing/2014/main" id="{4A0C6C20-4D0B-1440-8553-07B4F831CE41}"/>
              </a:ext>
            </a:extLst>
          </p:cNvPr>
          <p:cNvSpPr>
            <a:spLocks noGrp="1"/>
          </p:cNvSpPr>
          <p:nvPr>
            <p:ph type="body" sz="quarter" idx="17"/>
          </p:nvPr>
        </p:nvSpPr>
        <p:spPr>
          <a:xfrm>
            <a:off x="2532698" y="5209720"/>
            <a:ext cx="6154102" cy="505280"/>
          </a:xfrm>
          <a:solidFill>
            <a:schemeClr val="accent4">
              <a:lumMod val="40000"/>
              <a:lumOff val="60000"/>
            </a:schemeClr>
          </a:solidFill>
        </p:spPr>
        <p:txBody>
          <a:bodyPr lIns="164592" tIns="45720" rIns="164592" bIns="45720" anchor="ctr" anchorCtr="0">
            <a:noAutofit/>
          </a:bodyPr>
          <a:lstStyle>
            <a:lvl1pPr>
              <a:lnSpc>
                <a:spcPct val="100000"/>
              </a:lnSpc>
              <a:spcBef>
                <a:spcPts val="0"/>
              </a:spcBef>
              <a:defRPr sz="1200"/>
            </a:lvl1pPr>
          </a:lstStyle>
          <a:p>
            <a:pPr lvl="0"/>
            <a:r>
              <a:rPr lang="en-US"/>
              <a:t>Click to edit Master text styles</a:t>
            </a:r>
          </a:p>
        </p:txBody>
      </p:sp>
      <p:sp>
        <p:nvSpPr>
          <p:cNvPr id="15" name="Content Placeholder 2">
            <a:extLst>
              <a:ext uri="{FF2B5EF4-FFF2-40B4-BE49-F238E27FC236}">
                <a16:creationId xmlns:a16="http://schemas.microsoft.com/office/drawing/2014/main" id="{336C90F3-B959-D743-9A6A-8CC85D616B9C}"/>
              </a:ext>
            </a:extLst>
          </p:cNvPr>
          <p:cNvSpPr>
            <a:spLocks noGrp="1"/>
          </p:cNvSpPr>
          <p:nvPr>
            <p:ph idx="1"/>
          </p:nvPr>
        </p:nvSpPr>
        <p:spPr>
          <a:xfrm>
            <a:off x="2532703" y="1295400"/>
            <a:ext cx="6154097" cy="3657600"/>
          </a:xfrm>
        </p:spPr>
        <p:txBody>
          <a:bodyPr vert="horz" lIns="0" tIns="0" rIns="0" bIns="0" rtlCol="0">
            <a:normAutofit/>
          </a:bodyPr>
          <a:lstStyle>
            <a:lvl1pPr>
              <a:defRPr lang="en-US"/>
            </a:lvl1pPr>
            <a:lvl2pPr>
              <a:defRPr lang="en-US"/>
            </a:lvl2pPr>
            <a:lvl3pPr>
              <a:defRPr lang="en-US"/>
            </a:lvl3pPr>
            <a:lvl4pPr>
              <a:defRPr lang="en-US"/>
            </a:lvl4pPr>
            <a:lvl5pPr>
              <a:defRPr lang="en-CA"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6" name="Chart Placeholder 11">
            <a:extLst>
              <a:ext uri="{FF2B5EF4-FFF2-40B4-BE49-F238E27FC236}">
                <a16:creationId xmlns:a16="http://schemas.microsoft.com/office/drawing/2014/main" id="{57556987-10CC-B749-98CE-16A611ED63CC}"/>
              </a:ext>
            </a:extLst>
          </p:cNvPr>
          <p:cNvSpPr>
            <a:spLocks noGrp="1"/>
          </p:cNvSpPr>
          <p:nvPr>
            <p:ph type="chart" sz="quarter" idx="16"/>
          </p:nvPr>
        </p:nvSpPr>
        <p:spPr>
          <a:xfrm>
            <a:off x="452444" y="3657600"/>
            <a:ext cx="1913335" cy="2057400"/>
          </a:xfrm>
        </p:spPr>
        <p:txBody>
          <a:bodyPr vert="horz" lIns="0" tIns="0" rIns="0" bIns="0" rtlCol="0">
            <a:normAutofit/>
          </a:bodyPr>
          <a:lstStyle>
            <a:lvl1pPr>
              <a:defRPr lang="en-CA" dirty="0"/>
            </a:lvl1pPr>
          </a:lstStyle>
          <a:p>
            <a:pPr lvl="0"/>
            <a:r>
              <a:rPr lang="en-US" dirty="0"/>
              <a:t>Click icon to add chart</a:t>
            </a:r>
            <a:endParaRPr lang="en-CA" dirty="0"/>
          </a:p>
        </p:txBody>
      </p:sp>
      <p:sp>
        <p:nvSpPr>
          <p:cNvPr id="17" name="Chart Placeholder 9">
            <a:extLst>
              <a:ext uri="{FF2B5EF4-FFF2-40B4-BE49-F238E27FC236}">
                <a16:creationId xmlns:a16="http://schemas.microsoft.com/office/drawing/2014/main" id="{455688DA-0302-624B-9DDB-72403F646CAB}"/>
              </a:ext>
            </a:extLst>
          </p:cNvPr>
          <p:cNvSpPr>
            <a:spLocks noGrp="1"/>
          </p:cNvSpPr>
          <p:nvPr>
            <p:ph type="chart" sz="quarter" idx="15"/>
          </p:nvPr>
        </p:nvSpPr>
        <p:spPr>
          <a:xfrm>
            <a:off x="452438" y="1298628"/>
            <a:ext cx="1913382" cy="2057400"/>
          </a:xfrm>
        </p:spPr>
        <p:txBody>
          <a:bodyPr>
            <a:noAutofit/>
          </a:bodyPr>
          <a:lstStyle/>
          <a:p>
            <a:r>
              <a:rPr lang="en-US" dirty="0"/>
              <a:t>Click icon to add chart</a:t>
            </a:r>
            <a:endParaRPr lang="en-CA" dirty="0"/>
          </a:p>
        </p:txBody>
      </p:sp>
      <p:sp>
        <p:nvSpPr>
          <p:cNvPr id="5" name="Footer Placeholder 4">
            <a:extLst>
              <a:ext uri="{FF2B5EF4-FFF2-40B4-BE49-F238E27FC236}">
                <a16:creationId xmlns:a16="http://schemas.microsoft.com/office/drawing/2014/main" id="{42ACA888-255D-214A-A95C-4C80659631D6}"/>
              </a:ext>
            </a:extLst>
          </p:cNvPr>
          <p:cNvSpPr>
            <a:spLocks noGrp="1"/>
          </p:cNvSpPr>
          <p:nvPr>
            <p:ph type="ftr" sz="quarter" idx="19"/>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8117E3F8-D5DB-4B45-8004-8087D803BDA5}"/>
              </a:ext>
            </a:extLst>
          </p:cNvPr>
          <p:cNvSpPr>
            <a:spLocks noGrp="1"/>
          </p:cNvSpPr>
          <p:nvPr>
            <p:ph type="sldNum" sz="quarter" idx="20"/>
          </p:nvPr>
        </p:nvSpPr>
        <p:spPr/>
        <p:txBody>
          <a:bodyPr>
            <a:normAutofit/>
          </a:bodyPr>
          <a:lstStyle/>
          <a:p>
            <a:fld id="{40398868-2947-614B-BB3E-A2C303F7BA40}" type="slidenum">
              <a:rPr lang="en-CA" smtClean="0"/>
              <a:t>‹#›</a:t>
            </a:fld>
            <a:endParaRPr lang="en-CA" dirty="0"/>
          </a:p>
        </p:txBody>
      </p:sp>
      <p:sp>
        <p:nvSpPr>
          <p:cNvPr id="11" name="Title 1">
            <a:extLst>
              <a:ext uri="{FF2B5EF4-FFF2-40B4-BE49-F238E27FC236}">
                <a16:creationId xmlns:a16="http://schemas.microsoft.com/office/drawing/2014/main" id="{388B3604-0B80-3446-8AF0-6A438102AAD1}"/>
              </a:ext>
            </a:extLst>
          </p:cNvPr>
          <p:cNvSpPr>
            <a:spLocks noGrp="1"/>
          </p:cNvSpPr>
          <p:nvPr>
            <p:ph type="title"/>
          </p:nvPr>
        </p:nvSpPr>
        <p:spPr>
          <a:xfrm>
            <a:off x="457206" y="-41034"/>
            <a:ext cx="8229594" cy="790560"/>
          </a:xfrm>
        </p:spPr>
        <p:txBody>
          <a:bodyPr anchor="b">
            <a:normAutofit/>
          </a:bodyPr>
          <a:lstStyle/>
          <a:p>
            <a:r>
              <a:rPr lang="en-US"/>
              <a:t>Click to edit Master title style</a:t>
            </a:r>
            <a:endParaRPr lang="en-CA" dirty="0"/>
          </a:p>
        </p:txBody>
      </p:sp>
      <p:sp>
        <p:nvSpPr>
          <p:cNvPr id="12" name="Text Placeholder 8">
            <a:extLst>
              <a:ext uri="{FF2B5EF4-FFF2-40B4-BE49-F238E27FC236}">
                <a16:creationId xmlns:a16="http://schemas.microsoft.com/office/drawing/2014/main" id="{88BFEE02-534A-1E4D-87B6-7E3B8CB25A92}"/>
              </a:ext>
            </a:extLst>
          </p:cNvPr>
          <p:cNvSpPr>
            <a:spLocks noGrp="1"/>
          </p:cNvSpPr>
          <p:nvPr>
            <p:ph type="body" sz="quarter" idx="14" hasCustomPrompt="1"/>
          </p:nvPr>
        </p:nvSpPr>
        <p:spPr>
          <a:xfrm>
            <a:off x="457200" y="732593"/>
            <a:ext cx="8229600" cy="456072"/>
          </a:xfrm>
        </p:spPr>
        <p:txBody>
          <a:bodyPr anchor="t" anchorCtr="0">
            <a:noAutofit/>
          </a:bodyPr>
          <a:lstStyle>
            <a:lvl1pPr>
              <a:defRPr sz="1800">
                <a:solidFill>
                  <a:schemeClr val="tx2"/>
                </a:solidFill>
              </a:defRPr>
            </a:lvl1pPr>
          </a:lstStyle>
          <a:p>
            <a:r>
              <a:rPr lang="en-US" noProof="0" dirty="0"/>
              <a:t>Click to edit Master subtitle style</a:t>
            </a:r>
            <a:endParaRPr lang="en-CA" noProof="0" dirty="0"/>
          </a:p>
        </p:txBody>
      </p:sp>
      <p:sp>
        <p:nvSpPr>
          <p:cNvPr id="2" name="TextBox 1">
            <a:extLst>
              <a:ext uri="{FF2B5EF4-FFF2-40B4-BE49-F238E27FC236}">
                <a16:creationId xmlns:a16="http://schemas.microsoft.com/office/drawing/2014/main" id="{139E8E3F-D176-CDC3-69B0-EA1954360990}"/>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3" name="TextBox 2">
            <a:extLst>
              <a:ext uri="{FF2B5EF4-FFF2-40B4-BE49-F238E27FC236}">
                <a16:creationId xmlns:a16="http://schemas.microsoft.com/office/drawing/2014/main" id="{F28FEC08-96D0-9856-8B71-FED47C8E3107}"/>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16345056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8F823C-2FCD-894F-B33C-AB2B907EE5B1}"/>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6" name="Table Placeholder 5">
            <a:extLst>
              <a:ext uri="{FF2B5EF4-FFF2-40B4-BE49-F238E27FC236}">
                <a16:creationId xmlns:a16="http://schemas.microsoft.com/office/drawing/2014/main" id="{8B60AD1C-39E4-E946-9D13-07535FF00C00}"/>
              </a:ext>
            </a:extLst>
          </p:cNvPr>
          <p:cNvSpPr>
            <a:spLocks noGrp="1"/>
          </p:cNvSpPr>
          <p:nvPr>
            <p:ph type="tbl" sz="quarter" idx="14"/>
          </p:nvPr>
        </p:nvSpPr>
        <p:spPr>
          <a:xfrm>
            <a:off x="461967" y="1295400"/>
            <a:ext cx="8207624" cy="4419600"/>
          </a:xfrm>
        </p:spPr>
        <p:txBody>
          <a:bodyPr vert="horz" lIns="0" tIns="0" rIns="0" bIns="0" rtlCol="0">
            <a:normAutofit/>
          </a:bodyPr>
          <a:lstStyle>
            <a:lvl1pPr>
              <a:defRPr lang="en-CA" dirty="0"/>
            </a:lvl1pPr>
          </a:lstStyle>
          <a:p>
            <a:pPr lvl="0"/>
            <a:r>
              <a:rPr lang="en-US" dirty="0"/>
              <a:t>Click icon to add table</a:t>
            </a:r>
            <a:endParaRPr lang="en-CA"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199" y="152442"/>
            <a:ext cx="8212392" cy="798047"/>
          </a:xfrm>
          <a:prstGeom prst="rect">
            <a:avLst/>
          </a:prstGeom>
        </p:spPr>
        <p:txBody>
          <a:bodyPr wrap="square" anchor="ctr">
            <a:noAutofit/>
          </a:bodyPr>
          <a:lstStyle/>
          <a:p>
            <a:r>
              <a:rPr lang="en-US"/>
              <a:t>Click to edit Master title style</a:t>
            </a:r>
            <a:endParaRPr lang="en-CA" dirty="0"/>
          </a:p>
        </p:txBody>
      </p:sp>
      <p:sp>
        <p:nvSpPr>
          <p:cNvPr id="4" name="Footer Placeholder 3">
            <a:extLst>
              <a:ext uri="{FF2B5EF4-FFF2-40B4-BE49-F238E27FC236}">
                <a16:creationId xmlns:a16="http://schemas.microsoft.com/office/drawing/2014/main" id="{02BA3E23-6554-444D-8821-4A6CCD53C828}"/>
              </a:ext>
            </a:extLst>
          </p:cNvPr>
          <p:cNvSpPr>
            <a:spLocks noGrp="1"/>
          </p:cNvSpPr>
          <p:nvPr>
            <p:ph type="ftr" sz="quarter" idx="16"/>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5" name="Slide Number Placeholder 4">
            <a:extLst>
              <a:ext uri="{FF2B5EF4-FFF2-40B4-BE49-F238E27FC236}">
                <a16:creationId xmlns:a16="http://schemas.microsoft.com/office/drawing/2014/main" id="{F1C2055A-3B54-DF4F-AD34-B097525E97AC}"/>
              </a:ext>
            </a:extLst>
          </p:cNvPr>
          <p:cNvSpPr>
            <a:spLocks noGrp="1"/>
          </p:cNvSpPr>
          <p:nvPr>
            <p:ph type="sldNum" sz="quarter" idx="17"/>
          </p:nvPr>
        </p:nvSpPr>
        <p:spPr/>
        <p:txBody>
          <a:bodyPr>
            <a:normAutofit/>
          </a:bodyPr>
          <a:lstStyle/>
          <a:p>
            <a:fld id="{40398868-2947-614B-BB3E-A2C303F7BA40}" type="slidenum">
              <a:rPr lang="en-CA" smtClean="0"/>
              <a:t>‹#›</a:t>
            </a:fld>
            <a:endParaRPr lang="en-CA" dirty="0"/>
          </a:p>
        </p:txBody>
      </p:sp>
      <p:sp>
        <p:nvSpPr>
          <p:cNvPr id="3" name="TextBox 2">
            <a:extLst>
              <a:ext uri="{FF2B5EF4-FFF2-40B4-BE49-F238E27FC236}">
                <a16:creationId xmlns:a16="http://schemas.microsoft.com/office/drawing/2014/main" id="{96A93EA8-AF33-B4C8-5EEE-857E2C1E3D73}"/>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7" name="TextBox 6">
            <a:extLst>
              <a:ext uri="{FF2B5EF4-FFF2-40B4-BE49-F238E27FC236}">
                <a16:creationId xmlns:a16="http://schemas.microsoft.com/office/drawing/2014/main" id="{8D4AB5D9-BBE7-5DE8-7E0F-209D2720FA10}"/>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990140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1-Cover A">
    <p:bg>
      <p:bgPr>
        <a:solidFill>
          <a:schemeClr val="bg1"/>
        </a:solidFill>
        <a:effectLst/>
      </p:bgPr>
    </p:bg>
    <p:spTree>
      <p:nvGrpSpPr>
        <p:cNvPr id="1" name=""/>
        <p:cNvGrpSpPr/>
        <p:nvPr/>
      </p:nvGrpSpPr>
      <p:grpSpPr>
        <a:xfrm>
          <a:off x="0" y="0"/>
          <a:ext cx="0" cy="0"/>
          <a:chOff x="0" y="0"/>
          <a:chExt cx="0" cy="0"/>
        </a:xfrm>
      </p:grpSpPr>
      <p:pic>
        <p:nvPicPr>
          <p:cNvPr id="6" name="Picture 3">
            <a:extLst>
              <a:ext uri="{FF2B5EF4-FFF2-40B4-BE49-F238E27FC236}">
                <a16:creationId xmlns:a16="http://schemas.microsoft.com/office/drawing/2014/main" id="{87C712CA-764F-3611-064F-875B417660D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885D8042-2A28-4C49-8368-0CD7FDB3F173}"/>
              </a:ext>
            </a:extLst>
          </p:cNvPr>
          <p:cNvSpPr>
            <a:spLocks noGrp="1"/>
          </p:cNvSpPr>
          <p:nvPr>
            <p:ph type="ctrTitle"/>
          </p:nvPr>
        </p:nvSpPr>
        <p:spPr>
          <a:xfrm>
            <a:off x="464786" y="457204"/>
            <a:ext cx="7536214" cy="1929905"/>
          </a:xfrm>
          <a:prstGeom prst="rect">
            <a:avLst/>
          </a:prstGeo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8" name="Subtitle 2">
            <a:extLst>
              <a:ext uri="{FF2B5EF4-FFF2-40B4-BE49-F238E27FC236}">
                <a16:creationId xmlns:a16="http://schemas.microsoft.com/office/drawing/2014/main" id="{73774772-05C5-9F49-B3A7-FC3B3524CE23}"/>
              </a:ext>
            </a:extLst>
          </p:cNvPr>
          <p:cNvSpPr>
            <a:spLocks noGrp="1"/>
          </p:cNvSpPr>
          <p:nvPr>
            <p:ph type="subTitle" idx="1"/>
          </p:nvPr>
        </p:nvSpPr>
        <p:spPr>
          <a:xfrm>
            <a:off x="465419" y="2473653"/>
            <a:ext cx="7535581" cy="955347"/>
          </a:xfrm>
        </p:spPr>
        <p:txBody>
          <a:bodyPr>
            <a:noAutofit/>
          </a:bodyPr>
          <a:lstStyle>
            <a:lvl1pPr marL="0" indent="0" algn="l">
              <a:lnSpc>
                <a:spcPct val="90000"/>
              </a:lnSpc>
              <a:buNone/>
              <a:defRPr sz="1800">
                <a:solidFill>
                  <a:schemeClr val="tx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
        <p:nvSpPr>
          <p:cNvPr id="4" name="TextBox 3">
            <a:extLst>
              <a:ext uri="{FF2B5EF4-FFF2-40B4-BE49-F238E27FC236}">
                <a16:creationId xmlns:a16="http://schemas.microsoft.com/office/drawing/2014/main" id="{3BBEC7A8-6557-281C-1708-05379EDCB300}"/>
              </a:ext>
            </a:extLst>
          </p:cNvPr>
          <p:cNvSpPr txBox="1"/>
          <p:nvPr userDrawn="1"/>
        </p:nvSpPr>
        <p:spPr>
          <a:xfrm>
            <a:off x="565693" y="6018005"/>
            <a:ext cx="7418599" cy="292388"/>
          </a:xfrm>
          <a:prstGeom prst="rect">
            <a:avLst/>
          </a:prstGeom>
          <a:noFill/>
        </p:spPr>
        <p:txBody>
          <a:bodyPr wrap="square" lIns="0" tIns="0" rIns="0" bIns="0" rtlCol="0">
            <a:spAutoFit/>
          </a:bodyPr>
          <a:lstStyle/>
          <a:p>
            <a:r>
              <a:rPr lang="en-US" sz="950" dirty="0">
                <a:solidFill>
                  <a:schemeClr val="tx1"/>
                </a:solidFill>
                <a:latin typeface="Arial" panose="020B0604020202020204" pitchFamily="34" charset="0"/>
                <a:cs typeface="Arial" panose="020B0604020202020204" pitchFamily="34" charset="0"/>
              </a:rPr>
              <a:t>RBC Rochdale, LLC is an SEC-registered investment adviser and wholly-owned subsidiary of City National Bank. Registration as an investment adviser does not imply any level of skill or expertise. City National Bank is a subsidiary of the Royal Bank of Canada.</a:t>
            </a:r>
          </a:p>
        </p:txBody>
      </p:sp>
      <p:sp>
        <p:nvSpPr>
          <p:cNvPr id="7" name="Rectangle 6">
            <a:extLst>
              <a:ext uri="{FF2B5EF4-FFF2-40B4-BE49-F238E27FC236}">
                <a16:creationId xmlns:a16="http://schemas.microsoft.com/office/drawing/2014/main" id="{A51056BB-1EBE-298D-1845-75E5CFDD1C85}"/>
              </a:ext>
            </a:extLst>
          </p:cNvPr>
          <p:cNvSpPr/>
          <p:nvPr userDrawn="1"/>
        </p:nvSpPr>
        <p:spPr>
          <a:xfrm>
            <a:off x="7750277" y="5464277"/>
            <a:ext cx="1260988" cy="1283110"/>
          </a:xfrm>
          <a:prstGeom prst="rect">
            <a:avLst/>
          </a:prstGeom>
          <a:solidFill>
            <a:srgbClr val="E7EE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a:extLst>
              <a:ext uri="{FF2B5EF4-FFF2-40B4-BE49-F238E27FC236}">
                <a16:creationId xmlns:a16="http://schemas.microsoft.com/office/drawing/2014/main" id="{1B876821-7420-DBAE-D158-D2830463A627}"/>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400288" y="6039141"/>
            <a:ext cx="490483" cy="542504"/>
          </a:xfrm>
          <a:prstGeom prst="rect">
            <a:avLst/>
          </a:prstGeom>
        </p:spPr>
      </p:pic>
      <p:pic>
        <p:nvPicPr>
          <p:cNvPr id="5" name="Graphic 4">
            <a:extLst>
              <a:ext uri="{FF2B5EF4-FFF2-40B4-BE49-F238E27FC236}">
                <a16:creationId xmlns:a16="http://schemas.microsoft.com/office/drawing/2014/main" id="{DBA225A5-E72C-0CE5-A097-10A0336E1FA4}"/>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465419" y="457200"/>
            <a:ext cx="1910990" cy="548640"/>
          </a:xfrm>
          <a:prstGeom prst="rect">
            <a:avLst/>
          </a:prstGeom>
        </p:spPr>
      </p:pic>
      <p:sp>
        <p:nvSpPr>
          <p:cNvPr id="3" name="TextBox 2">
            <a:extLst>
              <a:ext uri="{FF2B5EF4-FFF2-40B4-BE49-F238E27FC236}">
                <a16:creationId xmlns:a16="http://schemas.microsoft.com/office/drawing/2014/main" id="{F533C19E-E046-455F-8D22-F54AE756487E}"/>
              </a:ext>
            </a:extLst>
          </p:cNvPr>
          <p:cNvSpPr txBox="1"/>
          <p:nvPr userDrawn="1"/>
        </p:nvSpPr>
        <p:spPr>
          <a:xfrm>
            <a:off x="523214" y="6402467"/>
            <a:ext cx="7720383" cy="253916"/>
          </a:xfrm>
          <a:prstGeom prst="rect">
            <a:avLst/>
          </a:prstGeom>
          <a:noFill/>
          <a:ln>
            <a:solidFill>
              <a:schemeClr val="tx1"/>
            </a:solidFill>
          </a:ln>
        </p:spPr>
        <p:txBody>
          <a:bodyPr wrap="none" rtlCol="0" anchor="ctr">
            <a:spAutoFit/>
          </a:bodyPr>
          <a:lstStyle/>
          <a:p>
            <a:pPr algn="ctr"/>
            <a:r>
              <a:rPr lang="en-US" sz="1050" b="1" baseline="0" dirty="0">
                <a:solidFill>
                  <a:schemeClr val="tx1"/>
                </a:solidFill>
                <a:latin typeface="Arial" panose="020B0604020202020204" pitchFamily="34" charset="0"/>
                <a:cs typeface="Arial" panose="020B0604020202020204" pitchFamily="34" charset="0"/>
              </a:rPr>
              <a:t>NON-DEPOSIT INVESTMENT PRODUCTS ARE: • NOT FDIC INSURED • NOT BANK GUARANTEED • MAY LOSE VALUE</a:t>
            </a:r>
            <a:endParaRPr lang="en-US" sz="105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13146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79908C0-2F58-A445-B7BC-A6CFA5FFEC01}"/>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2" name="Title 1">
            <a:extLst>
              <a:ext uri="{FF2B5EF4-FFF2-40B4-BE49-F238E27FC236}">
                <a16:creationId xmlns:a16="http://schemas.microsoft.com/office/drawing/2014/main" id="{D089F7DF-4377-47A2-B733-FBEECC7CECFC}"/>
              </a:ext>
            </a:extLst>
          </p:cNvPr>
          <p:cNvSpPr>
            <a:spLocks noGrp="1"/>
          </p:cNvSpPr>
          <p:nvPr>
            <p:ph type="title"/>
          </p:nvPr>
        </p:nvSpPr>
        <p:spPr>
          <a:xfrm>
            <a:off x="457199" y="152442"/>
            <a:ext cx="8212391" cy="798047"/>
          </a:xfrm>
          <a:prstGeom prst="rect">
            <a:avLst/>
          </a:prstGeom>
        </p:spPr>
        <p:txBody>
          <a:bodyPr anchor="ctr">
            <a:noAutofit/>
          </a:bodyPr>
          <a:lstStyle/>
          <a:p>
            <a:r>
              <a:rPr lang="en-US"/>
              <a:t>Click to edit Master title style</a:t>
            </a:r>
            <a:endParaRPr lang="en-CA" dirty="0"/>
          </a:p>
        </p:txBody>
      </p:sp>
      <p:sp>
        <p:nvSpPr>
          <p:cNvPr id="5" name="Footer Placeholder 4">
            <a:extLst>
              <a:ext uri="{FF2B5EF4-FFF2-40B4-BE49-F238E27FC236}">
                <a16:creationId xmlns:a16="http://schemas.microsoft.com/office/drawing/2014/main" id="{7E44F88C-616D-4046-BA35-71A3B1114A2F}"/>
              </a:ext>
            </a:extLst>
          </p:cNvPr>
          <p:cNvSpPr>
            <a:spLocks noGrp="1"/>
          </p:cNvSpPr>
          <p:nvPr>
            <p:ph type="ftr" sz="quarter" idx="11"/>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6" name="Slide Number Placeholder 5">
            <a:extLst>
              <a:ext uri="{FF2B5EF4-FFF2-40B4-BE49-F238E27FC236}">
                <a16:creationId xmlns:a16="http://schemas.microsoft.com/office/drawing/2014/main" id="{16D8F728-6760-1742-A3AA-C08129C85B31}"/>
              </a:ext>
            </a:extLst>
          </p:cNvPr>
          <p:cNvSpPr>
            <a:spLocks noGrp="1"/>
          </p:cNvSpPr>
          <p:nvPr>
            <p:ph type="sldNum" sz="quarter" idx="12"/>
          </p:nvPr>
        </p:nvSpPr>
        <p:spPr/>
        <p:txBody>
          <a:bodyPr>
            <a:normAutofit/>
          </a:bodyPr>
          <a:lstStyle/>
          <a:p>
            <a:fld id="{40398868-2947-614B-BB3E-A2C303F7BA40}" type="slidenum">
              <a:rPr lang="en-CA" smtClean="0"/>
              <a:t>‹#›</a:t>
            </a:fld>
            <a:endParaRPr lang="en-CA" dirty="0"/>
          </a:p>
        </p:txBody>
      </p:sp>
      <p:sp>
        <p:nvSpPr>
          <p:cNvPr id="3" name="TextBox 2">
            <a:extLst>
              <a:ext uri="{FF2B5EF4-FFF2-40B4-BE49-F238E27FC236}">
                <a16:creationId xmlns:a16="http://schemas.microsoft.com/office/drawing/2014/main" id="{4D2773B3-970C-F820-76D7-9AAD4047E41A}"/>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4" name="TextBox 3">
            <a:extLst>
              <a:ext uri="{FF2B5EF4-FFF2-40B4-BE49-F238E27FC236}">
                <a16:creationId xmlns:a16="http://schemas.microsoft.com/office/drawing/2014/main" id="{B7059D32-940A-0474-FADE-BD7AD39FDE3D}"/>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3350946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E0B5D580-608E-C544-9D67-37F639B2C520}"/>
              </a:ext>
            </a:extLst>
          </p:cNvPr>
          <p:cNvSpPr>
            <a:spLocks noGrp="1"/>
          </p:cNvSpPr>
          <p:nvPr>
            <p:ph type="pic" sz="quarter" idx="12"/>
          </p:nvPr>
        </p:nvSpPr>
        <p:spPr>
          <a:xfrm>
            <a:off x="0" y="0"/>
            <a:ext cx="9144000" cy="6858000"/>
          </a:xfrm>
        </p:spPr>
        <p:txBody>
          <a:bodyPr>
            <a:normAutofit/>
          </a:bodyPr>
          <a:lstStyle/>
          <a:p>
            <a:r>
              <a:rPr lang="en-US" dirty="0"/>
              <a:t>Click icon to add picture</a:t>
            </a:r>
            <a:endParaRPr lang="en-CA" dirty="0"/>
          </a:p>
        </p:txBody>
      </p:sp>
      <p:sp>
        <p:nvSpPr>
          <p:cNvPr id="6" name="Footer Placeholder 5">
            <a:extLst>
              <a:ext uri="{FF2B5EF4-FFF2-40B4-BE49-F238E27FC236}">
                <a16:creationId xmlns:a16="http://schemas.microsoft.com/office/drawing/2014/main" id="{764E7ADD-A973-6F48-8470-AD2EEA8EF6A2}"/>
              </a:ext>
            </a:extLst>
          </p:cNvPr>
          <p:cNvSpPr>
            <a:spLocks noGrp="1"/>
          </p:cNvSpPr>
          <p:nvPr>
            <p:ph type="ftr" sz="quarter" idx="14"/>
          </p:nvPr>
        </p:nvSpPr>
        <p:spPr/>
        <p:txBody>
          <a:bodyPr>
            <a:noAutofit/>
          </a:bodyPr>
          <a:lstStyle>
            <a:lvl1pPr>
              <a:defRPr sz="1000">
                <a:latin typeface="Arial" panose="020B0604020202020204" pitchFamily="34" charset="0"/>
                <a:cs typeface="Arial" panose="020B0604020202020204" pitchFamily="34" charset="0"/>
              </a:defRPr>
            </a:lvl1pPr>
          </a:lstStyle>
          <a:p>
            <a:endParaRPr lang="en-CA" dirty="0"/>
          </a:p>
        </p:txBody>
      </p:sp>
      <p:sp>
        <p:nvSpPr>
          <p:cNvPr id="8" name="Slide Number Placeholder 7">
            <a:extLst>
              <a:ext uri="{FF2B5EF4-FFF2-40B4-BE49-F238E27FC236}">
                <a16:creationId xmlns:a16="http://schemas.microsoft.com/office/drawing/2014/main" id="{8C33144E-44C4-BF49-8EC0-12BD69FAE42D}"/>
              </a:ext>
            </a:extLst>
          </p:cNvPr>
          <p:cNvSpPr>
            <a:spLocks noGrp="1"/>
          </p:cNvSpPr>
          <p:nvPr>
            <p:ph type="sldNum" sz="quarter" idx="15"/>
          </p:nvPr>
        </p:nvSpPr>
        <p:spPr/>
        <p:txBody>
          <a:bodyPr>
            <a:normAutofit/>
          </a:bodyPr>
          <a:lstStyle/>
          <a:p>
            <a:fld id="{40398868-2947-614B-BB3E-A2C303F7BA40}" type="slidenum">
              <a:rPr lang="en-CA" smtClean="0"/>
              <a:t>‹#›</a:t>
            </a:fld>
            <a:endParaRPr lang="en-CA" dirty="0"/>
          </a:p>
        </p:txBody>
      </p:sp>
      <p:sp>
        <p:nvSpPr>
          <p:cNvPr id="2" name="TextBox 1">
            <a:extLst>
              <a:ext uri="{FF2B5EF4-FFF2-40B4-BE49-F238E27FC236}">
                <a16:creationId xmlns:a16="http://schemas.microsoft.com/office/drawing/2014/main" id="{FFEBDCEC-0F58-6782-B3B6-9B75263A7669}"/>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3" name="TextBox 2">
            <a:extLst>
              <a:ext uri="{FF2B5EF4-FFF2-40B4-BE49-F238E27FC236}">
                <a16:creationId xmlns:a16="http://schemas.microsoft.com/office/drawing/2014/main" id="{D1CFEFEC-BBA7-31AE-0350-7D360EF478FD}"/>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933365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79908C0-2F58-A445-B7BC-A6CFA5FFEC01}"/>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2" name="Title 1">
            <a:extLst>
              <a:ext uri="{FF2B5EF4-FFF2-40B4-BE49-F238E27FC236}">
                <a16:creationId xmlns:a16="http://schemas.microsoft.com/office/drawing/2014/main" id="{D089F7DF-4377-47A2-B733-FBEECC7CECFC}"/>
              </a:ext>
            </a:extLst>
          </p:cNvPr>
          <p:cNvSpPr>
            <a:spLocks noGrp="1"/>
          </p:cNvSpPr>
          <p:nvPr>
            <p:ph type="title" hasCustomPrompt="1"/>
          </p:nvPr>
        </p:nvSpPr>
        <p:spPr>
          <a:xfrm>
            <a:off x="457200" y="152442"/>
            <a:ext cx="7543800" cy="798047"/>
          </a:xfrm>
          <a:prstGeom prst="rect">
            <a:avLst/>
          </a:prstGeom>
        </p:spPr>
        <p:txBody>
          <a:bodyPr anchor="ctr">
            <a:noAutofit/>
          </a:bodyPr>
          <a:lstStyle>
            <a:lvl1pPr>
              <a:defRPr/>
            </a:lvl1pPr>
          </a:lstStyle>
          <a:p>
            <a:r>
              <a:rPr lang="en-US" dirty="0"/>
              <a:t>Important Information</a:t>
            </a:r>
            <a:endParaRPr lang="en-CA" dirty="0"/>
          </a:p>
        </p:txBody>
      </p:sp>
      <p:sp>
        <p:nvSpPr>
          <p:cNvPr id="5" name="Footer Placeholder 4">
            <a:extLst>
              <a:ext uri="{FF2B5EF4-FFF2-40B4-BE49-F238E27FC236}">
                <a16:creationId xmlns:a16="http://schemas.microsoft.com/office/drawing/2014/main" id="{7E44F88C-616D-4046-BA35-71A3B1114A2F}"/>
              </a:ext>
            </a:extLst>
          </p:cNvPr>
          <p:cNvSpPr>
            <a:spLocks noGrp="1"/>
          </p:cNvSpPr>
          <p:nvPr>
            <p:ph type="ftr" sz="quarter" idx="11"/>
          </p:nvPr>
        </p:nvSpPr>
        <p:spPr/>
        <p:txBody>
          <a:bodyPr>
            <a:noAutofit/>
          </a:bodyPr>
          <a:lstStyle>
            <a:lvl1pPr>
              <a:defRPr sz="1000">
                <a:latin typeface="Arial" panose="020B0604020202020204" pitchFamily="34" charset="0"/>
                <a:cs typeface="Arial" panose="020B0604020202020204" pitchFamily="34" charset="0"/>
              </a:defRPr>
            </a:lvl1pPr>
          </a:lstStyle>
          <a:p>
            <a:r>
              <a:rPr lang="en-CA" dirty="0"/>
              <a:t>CASxxxxxxxxx mm/yyyy</a:t>
            </a:r>
          </a:p>
        </p:txBody>
      </p:sp>
      <p:sp>
        <p:nvSpPr>
          <p:cNvPr id="6" name="Slide Number Placeholder 5">
            <a:extLst>
              <a:ext uri="{FF2B5EF4-FFF2-40B4-BE49-F238E27FC236}">
                <a16:creationId xmlns:a16="http://schemas.microsoft.com/office/drawing/2014/main" id="{16D8F728-6760-1742-A3AA-C08129C85B31}"/>
              </a:ext>
            </a:extLst>
          </p:cNvPr>
          <p:cNvSpPr>
            <a:spLocks noGrp="1"/>
          </p:cNvSpPr>
          <p:nvPr>
            <p:ph type="sldNum" sz="quarter" idx="12"/>
          </p:nvPr>
        </p:nvSpPr>
        <p:spPr/>
        <p:txBody>
          <a:bodyPr>
            <a:normAutofit/>
          </a:bodyPr>
          <a:lstStyle/>
          <a:p>
            <a:fld id="{40398868-2947-614B-BB3E-A2C303F7BA40}" type="slidenum">
              <a:rPr lang="en-CA" smtClean="0"/>
              <a:t>‹#›</a:t>
            </a:fld>
            <a:endParaRPr lang="en-CA" dirty="0"/>
          </a:p>
        </p:txBody>
      </p:sp>
      <p:sp>
        <p:nvSpPr>
          <p:cNvPr id="3" name="TextBox 2">
            <a:extLst>
              <a:ext uri="{FF2B5EF4-FFF2-40B4-BE49-F238E27FC236}">
                <a16:creationId xmlns:a16="http://schemas.microsoft.com/office/drawing/2014/main" id="{4D2773B3-970C-F820-76D7-9AAD4047E41A}"/>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4" name="TextBox 3">
            <a:extLst>
              <a:ext uri="{FF2B5EF4-FFF2-40B4-BE49-F238E27FC236}">
                <a16:creationId xmlns:a16="http://schemas.microsoft.com/office/drawing/2014/main" id="{2679A387-9546-079A-3A1A-7F6BADD0C911}"/>
              </a:ext>
            </a:extLst>
          </p:cNvPr>
          <p:cNvSpPr txBox="1"/>
          <p:nvPr userDrawn="1"/>
        </p:nvSpPr>
        <p:spPr>
          <a:xfrm>
            <a:off x="457199" y="1295399"/>
            <a:ext cx="7532059" cy="4558767"/>
          </a:xfrm>
          <a:prstGeom prst="rect">
            <a:avLst/>
          </a:prstGeom>
          <a:noFill/>
        </p:spPr>
        <p:txBody>
          <a:bodyPr wrap="square" lIns="0" tIns="0" rIns="0" bIns="0" rtlCol="0">
            <a:noAutofit/>
          </a:bodyPr>
          <a:lstStyle/>
          <a:p>
            <a:pPr marL="0" marR="0" lvl="0" indent="0" algn="l" defTabSz="914354" rtl="0" eaLnBrk="1" fontAlgn="auto" latinLnBrk="0" hangingPunct="1">
              <a:lnSpc>
                <a:spcPct val="120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RBC Rochdale is the brand name of City National Rochdale, LLC. </a:t>
            </a:r>
          </a:p>
          <a:p>
            <a:pPr marL="0" marR="0" lvl="0" indent="0" algn="l" defTabSz="914354" rtl="0" eaLnBrk="1" fontAlgn="auto" latinLnBrk="0" hangingPunct="1">
              <a:lnSpc>
                <a:spcPct val="120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 information presented does not involve the rendering of personalized investment, financial, legal, or tax advice.  This presentation is not an offer to buy or sell, or a solicitation of any offer to buy or sell any of the securities mentioned herein.</a:t>
            </a:r>
          </a:p>
          <a:p>
            <a:pPr marL="0" marR="0" lvl="0" indent="0" algn="l" defTabSz="914354" rtl="0" eaLnBrk="1" fontAlgn="auto" latinLnBrk="0" hangingPunct="1">
              <a:lnSpc>
                <a:spcPct val="120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 views expressed represent the opinions of City National Rochdale, LLC (CNR) which are subject to change and are not intended as a forecast or guarantee of future results. Stated information is provided for informational purposes only, and should not be perceived as personalized investment, financial, legal or tax advice or a recommendation for any security. It is derived from proprietary and non-proprietary sources which have not been independently verified for accuracy or completeness.</a:t>
            </a:r>
          </a:p>
          <a:p>
            <a:pPr marL="0" marR="0" lvl="0" indent="0" algn="l" defTabSz="914354" rtl="0" eaLnBrk="1" fontAlgn="auto" latinLnBrk="0" hangingPunct="1">
              <a:lnSpc>
                <a:spcPct val="120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While CNR believes the information to be accurate and reliable, we do not claim or have responsibility for its completeness, accuracy, or reliability. Statements of future expectations, estimates, projections, and other forward-looking statements are based on available information and management’s view as of the time of these statements. Accordingly, such statements are inherently speculative as they are based on assumptions which may involve known and unknown risks and uncertainties. Actual results, performance or events may differ materially from those expressed or implied in such statements.</a:t>
            </a:r>
          </a:p>
          <a:p>
            <a:pPr marL="0" marR="0" lvl="0" indent="0" algn="l" defTabSz="914354" rtl="0" eaLnBrk="1" fontAlgn="auto" latinLnBrk="0" hangingPunct="1">
              <a:lnSpc>
                <a:spcPct val="120000"/>
              </a:lnSpc>
              <a:spcBef>
                <a:spcPts val="0"/>
              </a:spcBef>
              <a:spcAft>
                <a:spcPts val="80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2025 City National Rochdale, LLC. All rights reserved.</a:t>
            </a:r>
          </a:p>
          <a:p>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54083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A1A7A169-49BD-A045-A232-C207A2B6D795}"/>
              </a:ext>
            </a:extLst>
          </p:cNvPr>
          <p:cNvSpPr/>
          <p:nvPr userDrawn="1"/>
        </p:nvSpPr>
        <p:spPr>
          <a:xfrm>
            <a:off x="-6858" y="-9144"/>
            <a:ext cx="9162288" cy="12557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sz="1800" noProof="0" dirty="0"/>
          </a:p>
        </p:txBody>
      </p:sp>
      <p:sp>
        <p:nvSpPr>
          <p:cNvPr id="2" name="Title 1">
            <a:extLst>
              <a:ext uri="{FF2B5EF4-FFF2-40B4-BE49-F238E27FC236}">
                <a16:creationId xmlns:a16="http://schemas.microsoft.com/office/drawing/2014/main" id="{D089F7DF-4377-47A2-B733-FBEECC7CECFC}"/>
              </a:ext>
            </a:extLst>
          </p:cNvPr>
          <p:cNvSpPr>
            <a:spLocks noGrp="1"/>
          </p:cNvSpPr>
          <p:nvPr>
            <p:ph type="title" hasCustomPrompt="1"/>
          </p:nvPr>
        </p:nvSpPr>
        <p:spPr>
          <a:xfrm>
            <a:off x="457200" y="224159"/>
            <a:ext cx="8698230" cy="798047"/>
          </a:xfrm>
          <a:prstGeom prst="rect">
            <a:avLst/>
          </a:prstGeom>
        </p:spPr>
        <p:txBody>
          <a:bodyPr anchor="ctr"/>
          <a:lstStyle>
            <a:lvl1pPr>
              <a:defRPr/>
            </a:lvl1pPr>
          </a:lstStyle>
          <a:p>
            <a:r>
              <a:rPr lang="en-CA" dirty="0"/>
              <a:t>RBC Icons – copy and paste from the Master slide</a:t>
            </a:r>
          </a:p>
        </p:txBody>
      </p:sp>
      <p:sp>
        <p:nvSpPr>
          <p:cNvPr id="9" name="Text Placeholder 8">
            <a:extLst>
              <a:ext uri="{FF2B5EF4-FFF2-40B4-BE49-F238E27FC236}">
                <a16:creationId xmlns:a16="http://schemas.microsoft.com/office/drawing/2014/main" id="{AF2ADB29-3703-2542-9C90-583F1AD781F6}"/>
              </a:ext>
            </a:extLst>
          </p:cNvPr>
          <p:cNvSpPr>
            <a:spLocks noGrp="1"/>
          </p:cNvSpPr>
          <p:nvPr>
            <p:ph type="body" sz="quarter" idx="13" hasCustomPrompt="1"/>
          </p:nvPr>
        </p:nvSpPr>
        <p:spPr>
          <a:xfrm>
            <a:off x="452444" y="5348922"/>
            <a:ext cx="6891337" cy="535415"/>
          </a:xfrm>
        </p:spPr>
        <p:txBody>
          <a:bodyPr anchor="b"/>
          <a:lstStyle>
            <a:lvl1pPr>
              <a:defRPr lang="en-US" sz="1100" b="0" i="0" u="none" strike="noStrike" smtClean="0">
                <a:effectLst/>
              </a:defRPr>
            </a:lvl1pPr>
          </a:lstStyle>
          <a:p>
            <a:pPr lvl="0"/>
            <a:r>
              <a:rPr lang="en-US" b="0" i="0" u="none" strike="noStrike" dirty="0">
                <a:solidFill>
                  <a:srgbClr val="000000"/>
                </a:solidFill>
                <a:effectLst/>
                <a:latin typeface="Arial" panose="020B0604020202020204" pitchFamily="34" charset="0"/>
              </a:rPr>
              <a:t>For a larger selection of RBC icons, please go to Brand Space &gt; Downloads &gt; Icons for a link to the RBC Design Icon Library. Please note: registration will be required for access to that library.</a:t>
            </a:r>
            <a:endParaRPr lang="en-US" dirty="0">
              <a:hlinkClick r:id="rId2"/>
            </a:endParaRPr>
          </a:p>
        </p:txBody>
      </p:sp>
      <p:sp>
        <p:nvSpPr>
          <p:cNvPr id="5" name="Footer Placeholder 4">
            <a:extLst>
              <a:ext uri="{FF2B5EF4-FFF2-40B4-BE49-F238E27FC236}">
                <a16:creationId xmlns:a16="http://schemas.microsoft.com/office/drawing/2014/main" id="{C533D49B-FB06-9947-A8AA-99AD449DAAF7}"/>
              </a:ext>
            </a:extLst>
          </p:cNvPr>
          <p:cNvSpPr>
            <a:spLocks noGrp="1"/>
          </p:cNvSpPr>
          <p:nvPr>
            <p:ph type="ftr" sz="quarter" idx="15"/>
          </p:nvPr>
        </p:nvSpPr>
        <p:spPr/>
        <p:txBody>
          <a:bodyPr/>
          <a:lstStyle>
            <a:lvl1pPr>
              <a:defRPr sz="1000">
                <a:latin typeface="Arial" panose="020B0604020202020204" pitchFamily="34" charset="0"/>
                <a:cs typeface="Arial" panose="020B0604020202020204" pitchFamily="34" charset="0"/>
              </a:defRPr>
            </a:lvl1pPr>
          </a:lstStyle>
          <a:p>
            <a:endParaRPr lang="en-CA" dirty="0"/>
          </a:p>
        </p:txBody>
      </p:sp>
      <p:sp>
        <p:nvSpPr>
          <p:cNvPr id="44" name="Slide Number Placeholder 43">
            <a:extLst>
              <a:ext uri="{FF2B5EF4-FFF2-40B4-BE49-F238E27FC236}">
                <a16:creationId xmlns:a16="http://schemas.microsoft.com/office/drawing/2014/main" id="{AFC29435-5AAF-F04A-8609-B3A8B2807E5F}"/>
              </a:ext>
            </a:extLst>
          </p:cNvPr>
          <p:cNvSpPr>
            <a:spLocks noGrp="1"/>
          </p:cNvSpPr>
          <p:nvPr>
            <p:ph type="sldNum" sz="quarter" idx="16"/>
          </p:nvPr>
        </p:nvSpPr>
        <p:spPr/>
        <p:txBody>
          <a:bodyPr/>
          <a:lstStyle/>
          <a:p>
            <a:fld id="{40398868-2947-614B-BB3E-A2C303F7BA40}" type="slidenum">
              <a:rPr lang="en-CA" smtClean="0"/>
              <a:t>‹#›</a:t>
            </a:fld>
            <a:endParaRPr lang="en-CA" dirty="0"/>
          </a:p>
        </p:txBody>
      </p:sp>
      <p:pic>
        <p:nvPicPr>
          <p:cNvPr id="46" name="Graphic 45">
            <a:extLst>
              <a:ext uri="{FF2B5EF4-FFF2-40B4-BE49-F238E27FC236}">
                <a16:creationId xmlns:a16="http://schemas.microsoft.com/office/drawing/2014/main" id="{4C2B9968-689C-3647-B333-49198FBC32FC}"/>
              </a:ext>
            </a:extLst>
          </p:cNvPr>
          <p:cNvPicPr>
            <a:picLocks noChangeAspect="1"/>
          </p:cNvPicPr>
          <p:nvPr userDrawn="1"/>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52444" y="1867474"/>
            <a:ext cx="505043" cy="505043"/>
          </a:xfrm>
          <a:prstGeom prst="rect">
            <a:avLst/>
          </a:prstGeom>
        </p:spPr>
      </p:pic>
      <p:pic>
        <p:nvPicPr>
          <p:cNvPr id="47" name="Graphic 46">
            <a:extLst>
              <a:ext uri="{FF2B5EF4-FFF2-40B4-BE49-F238E27FC236}">
                <a16:creationId xmlns:a16="http://schemas.microsoft.com/office/drawing/2014/main" id="{1A7B8AB9-D28A-0C41-9196-99794C4BC6FD}"/>
              </a:ext>
            </a:extLst>
          </p:cNvPr>
          <p:cNvPicPr>
            <a:picLocks noChangeAspect="1"/>
          </p:cNvPicPr>
          <p:nvPr userDrawn="1"/>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452444" y="2614054"/>
            <a:ext cx="505043" cy="505043"/>
          </a:xfrm>
          <a:prstGeom prst="rect">
            <a:avLst/>
          </a:prstGeom>
        </p:spPr>
      </p:pic>
      <p:pic>
        <p:nvPicPr>
          <p:cNvPr id="48" name="Graphic 47">
            <a:extLst>
              <a:ext uri="{FF2B5EF4-FFF2-40B4-BE49-F238E27FC236}">
                <a16:creationId xmlns:a16="http://schemas.microsoft.com/office/drawing/2014/main" id="{6CB0D57B-FE36-9B42-8EA4-044A6F5FAE62}"/>
              </a:ext>
            </a:extLst>
          </p:cNvPr>
          <p:cNvPicPr>
            <a:picLocks noChangeAspect="1"/>
          </p:cNvPicPr>
          <p:nvPr userDrawn="1"/>
        </p:nvPicPr>
        <p:blipFill>
          <a:blip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1373970" y="1867474"/>
            <a:ext cx="505043" cy="505043"/>
          </a:xfrm>
          <a:prstGeom prst="rect">
            <a:avLst/>
          </a:prstGeom>
        </p:spPr>
      </p:pic>
      <p:pic>
        <p:nvPicPr>
          <p:cNvPr id="49" name="Graphic 48">
            <a:extLst>
              <a:ext uri="{FF2B5EF4-FFF2-40B4-BE49-F238E27FC236}">
                <a16:creationId xmlns:a16="http://schemas.microsoft.com/office/drawing/2014/main" id="{74BB4C0E-5152-D642-84F9-C4E0930C5404}"/>
              </a:ext>
            </a:extLst>
          </p:cNvPr>
          <p:cNvPicPr>
            <a:picLocks noChangeAspect="1"/>
          </p:cNvPicPr>
          <p:nvPr userDrawn="1"/>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1373970" y="2614054"/>
            <a:ext cx="505043" cy="505043"/>
          </a:xfrm>
          <a:prstGeom prst="rect">
            <a:avLst/>
          </a:prstGeom>
        </p:spPr>
      </p:pic>
      <p:pic>
        <p:nvPicPr>
          <p:cNvPr id="50" name="Graphic 49">
            <a:extLst>
              <a:ext uri="{FF2B5EF4-FFF2-40B4-BE49-F238E27FC236}">
                <a16:creationId xmlns:a16="http://schemas.microsoft.com/office/drawing/2014/main" id="{36434E73-55F3-1E4F-8C69-3EDB372C111E}"/>
              </a:ext>
            </a:extLst>
          </p:cNvPr>
          <p:cNvPicPr>
            <a:picLocks noChangeAspect="1"/>
          </p:cNvPicPr>
          <p:nvPr userDrawn="1"/>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452444" y="3368994"/>
            <a:ext cx="505043" cy="505043"/>
          </a:xfrm>
          <a:prstGeom prst="rect">
            <a:avLst/>
          </a:prstGeom>
        </p:spPr>
      </p:pic>
      <p:pic>
        <p:nvPicPr>
          <p:cNvPr id="51" name="Graphic 50">
            <a:extLst>
              <a:ext uri="{FF2B5EF4-FFF2-40B4-BE49-F238E27FC236}">
                <a16:creationId xmlns:a16="http://schemas.microsoft.com/office/drawing/2014/main" id="{1675BC37-8AF4-7E45-A341-762FC7874070}"/>
              </a:ext>
            </a:extLst>
          </p:cNvPr>
          <p:cNvPicPr>
            <a:picLocks noChangeAspect="1"/>
          </p:cNvPicPr>
          <p:nvPr userDrawn="1"/>
        </p:nvPicPr>
        <p:blipFill>
          <a:blip r:embed="rId13" cstate="email">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7771548" y="3371413"/>
            <a:ext cx="505043" cy="505043"/>
          </a:xfrm>
          <a:prstGeom prst="rect">
            <a:avLst/>
          </a:prstGeom>
        </p:spPr>
      </p:pic>
      <p:pic>
        <p:nvPicPr>
          <p:cNvPr id="52" name="Graphic 51">
            <a:extLst>
              <a:ext uri="{FF2B5EF4-FFF2-40B4-BE49-F238E27FC236}">
                <a16:creationId xmlns:a16="http://schemas.microsoft.com/office/drawing/2014/main" id="{194751D6-EB86-CD41-B0F4-EF1B6B7A19EC}"/>
              </a:ext>
            </a:extLst>
          </p:cNvPr>
          <p:cNvPicPr>
            <a:picLocks noChangeAspect="1"/>
          </p:cNvPicPr>
          <p:nvPr userDrawn="1"/>
        </p:nvPicPr>
        <p:blipFill>
          <a:blip r:embed="rId15" cstate="email">
            <a:extLst>
              <a:ext uri="{28A0092B-C50C-407E-A947-70E740481C1C}">
                <a14:useLocalDpi xmlns:a14="http://schemas.microsoft.com/office/drawing/2010/main"/>
              </a:ext>
              <a:ext uri="{96DAC541-7B7A-43D3-8B79-37D633B846F1}">
                <asvg:svgBlip xmlns:asvg="http://schemas.microsoft.com/office/drawing/2016/SVG/main" r:embed="rId16"/>
              </a:ext>
            </a:extLst>
          </a:blip>
          <a:stretch>
            <a:fillRect/>
          </a:stretch>
        </p:blipFill>
        <p:spPr>
          <a:xfrm>
            <a:off x="2293716" y="1867474"/>
            <a:ext cx="505043" cy="505043"/>
          </a:xfrm>
          <a:prstGeom prst="rect">
            <a:avLst/>
          </a:prstGeom>
        </p:spPr>
      </p:pic>
      <p:pic>
        <p:nvPicPr>
          <p:cNvPr id="53" name="Graphic 52">
            <a:extLst>
              <a:ext uri="{FF2B5EF4-FFF2-40B4-BE49-F238E27FC236}">
                <a16:creationId xmlns:a16="http://schemas.microsoft.com/office/drawing/2014/main" id="{6613E203-A3F0-2943-BEF0-2BC05069C056}"/>
              </a:ext>
            </a:extLst>
          </p:cNvPr>
          <p:cNvPicPr>
            <a:picLocks noChangeAspect="1"/>
          </p:cNvPicPr>
          <p:nvPr userDrawn="1"/>
        </p:nvPicPr>
        <p:blipFill>
          <a:blip r:embed="rId17" cstate="email">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a:off x="2293716" y="2614054"/>
            <a:ext cx="505043" cy="505043"/>
          </a:xfrm>
          <a:prstGeom prst="rect">
            <a:avLst/>
          </a:prstGeom>
        </p:spPr>
      </p:pic>
      <p:pic>
        <p:nvPicPr>
          <p:cNvPr id="54" name="Graphic 53">
            <a:extLst>
              <a:ext uri="{FF2B5EF4-FFF2-40B4-BE49-F238E27FC236}">
                <a16:creationId xmlns:a16="http://schemas.microsoft.com/office/drawing/2014/main" id="{8590ED50-22B6-0D41-A54A-901F2ED7EAB8}"/>
              </a:ext>
            </a:extLst>
          </p:cNvPr>
          <p:cNvPicPr>
            <a:picLocks noChangeAspect="1"/>
          </p:cNvPicPr>
          <p:nvPr userDrawn="1"/>
        </p:nvPicPr>
        <p:blipFill>
          <a:blip r:embed="rId19" cstate="email">
            <a:extLst>
              <a:ext uri="{28A0092B-C50C-407E-A947-70E740481C1C}">
                <a14:useLocalDpi xmlns:a14="http://schemas.microsoft.com/office/drawing/2010/main"/>
              </a:ext>
              <a:ext uri="{96DAC541-7B7A-43D3-8B79-37D633B846F1}">
                <asvg:svgBlip xmlns:asvg="http://schemas.microsoft.com/office/drawing/2016/SVG/main" r:embed="rId20"/>
              </a:ext>
            </a:extLst>
          </a:blip>
          <a:stretch>
            <a:fillRect/>
          </a:stretch>
        </p:blipFill>
        <p:spPr>
          <a:xfrm>
            <a:off x="1373970" y="3368994"/>
            <a:ext cx="505043" cy="505043"/>
          </a:xfrm>
          <a:prstGeom prst="rect">
            <a:avLst/>
          </a:prstGeom>
        </p:spPr>
      </p:pic>
      <p:pic>
        <p:nvPicPr>
          <p:cNvPr id="55" name="Graphic 54">
            <a:extLst>
              <a:ext uri="{FF2B5EF4-FFF2-40B4-BE49-F238E27FC236}">
                <a16:creationId xmlns:a16="http://schemas.microsoft.com/office/drawing/2014/main" id="{20045512-4F1F-104D-BDDE-075A777CAA4D}"/>
              </a:ext>
            </a:extLst>
          </p:cNvPr>
          <p:cNvPicPr>
            <a:picLocks noChangeAspect="1"/>
          </p:cNvPicPr>
          <p:nvPr userDrawn="1"/>
        </p:nvPicPr>
        <p:blipFill>
          <a:blip r:embed="rId21" cstate="email">
            <a:extLst>
              <a:ext uri="{28A0092B-C50C-407E-A947-70E740481C1C}">
                <a14:useLocalDpi xmlns:a14="http://schemas.microsoft.com/office/drawing/2010/main"/>
              </a:ext>
              <a:ext uri="{96DAC541-7B7A-43D3-8B79-37D633B846F1}">
                <asvg:svgBlip xmlns:asvg="http://schemas.microsoft.com/office/drawing/2016/SVG/main" r:embed="rId22"/>
              </a:ext>
            </a:extLst>
          </a:blip>
          <a:stretch>
            <a:fillRect/>
          </a:stretch>
        </p:blipFill>
        <p:spPr>
          <a:xfrm>
            <a:off x="452444" y="4223037"/>
            <a:ext cx="505043" cy="505043"/>
          </a:xfrm>
          <a:prstGeom prst="rect">
            <a:avLst/>
          </a:prstGeom>
        </p:spPr>
      </p:pic>
      <p:pic>
        <p:nvPicPr>
          <p:cNvPr id="56" name="Graphic 55">
            <a:extLst>
              <a:ext uri="{FF2B5EF4-FFF2-40B4-BE49-F238E27FC236}">
                <a16:creationId xmlns:a16="http://schemas.microsoft.com/office/drawing/2014/main" id="{2E842FF3-B7A7-9545-A409-ECB15D3C251F}"/>
              </a:ext>
            </a:extLst>
          </p:cNvPr>
          <p:cNvPicPr>
            <a:picLocks noChangeAspect="1"/>
          </p:cNvPicPr>
          <p:nvPr userDrawn="1"/>
        </p:nvPicPr>
        <p:blipFill>
          <a:blip r:embed="rId23" cstate="email">
            <a:extLst>
              <a:ext uri="{28A0092B-C50C-407E-A947-70E740481C1C}">
                <a14:useLocalDpi xmlns:a14="http://schemas.microsoft.com/office/drawing/2010/main"/>
              </a:ext>
              <a:ext uri="{96DAC541-7B7A-43D3-8B79-37D633B846F1}">
                <asvg:svgBlip xmlns:asvg="http://schemas.microsoft.com/office/drawing/2016/SVG/main" r:embed="rId24"/>
              </a:ext>
            </a:extLst>
          </a:blip>
          <a:stretch>
            <a:fillRect/>
          </a:stretch>
        </p:blipFill>
        <p:spPr>
          <a:xfrm>
            <a:off x="3209472" y="1867474"/>
            <a:ext cx="505043" cy="505043"/>
          </a:xfrm>
          <a:prstGeom prst="rect">
            <a:avLst/>
          </a:prstGeom>
        </p:spPr>
      </p:pic>
      <p:pic>
        <p:nvPicPr>
          <p:cNvPr id="57" name="Graphic 56">
            <a:extLst>
              <a:ext uri="{FF2B5EF4-FFF2-40B4-BE49-F238E27FC236}">
                <a16:creationId xmlns:a16="http://schemas.microsoft.com/office/drawing/2014/main" id="{7B7BEEAC-04D2-4F46-A75B-A4068363674D}"/>
              </a:ext>
            </a:extLst>
          </p:cNvPr>
          <p:cNvPicPr>
            <a:picLocks noChangeAspect="1"/>
          </p:cNvPicPr>
          <p:nvPr userDrawn="1"/>
        </p:nvPicPr>
        <p:blipFill>
          <a:blip r:embed="rId25" cstate="email">
            <a:extLst>
              <a:ext uri="{28A0092B-C50C-407E-A947-70E740481C1C}">
                <a14:useLocalDpi xmlns:a14="http://schemas.microsoft.com/office/drawing/2010/main"/>
              </a:ext>
              <a:ext uri="{96DAC541-7B7A-43D3-8B79-37D633B846F1}">
                <asvg:svgBlip xmlns:asvg="http://schemas.microsoft.com/office/drawing/2016/SVG/main" r:embed="rId26"/>
              </a:ext>
            </a:extLst>
          </a:blip>
          <a:stretch>
            <a:fillRect/>
          </a:stretch>
        </p:blipFill>
        <p:spPr>
          <a:xfrm>
            <a:off x="3209472" y="2614054"/>
            <a:ext cx="505043" cy="505043"/>
          </a:xfrm>
          <a:prstGeom prst="rect">
            <a:avLst/>
          </a:prstGeom>
        </p:spPr>
      </p:pic>
      <p:pic>
        <p:nvPicPr>
          <p:cNvPr id="58" name="Graphic 57">
            <a:extLst>
              <a:ext uri="{FF2B5EF4-FFF2-40B4-BE49-F238E27FC236}">
                <a16:creationId xmlns:a16="http://schemas.microsoft.com/office/drawing/2014/main" id="{0EECDA58-FA18-8740-B547-5F32C726EAB1}"/>
              </a:ext>
            </a:extLst>
          </p:cNvPr>
          <p:cNvPicPr>
            <a:picLocks noChangeAspect="1"/>
          </p:cNvPicPr>
          <p:nvPr userDrawn="1"/>
        </p:nvPicPr>
        <p:blipFill>
          <a:blip r:embed="rId27" cstate="email">
            <a:extLst>
              <a:ext uri="{28A0092B-C50C-407E-A947-70E740481C1C}">
                <a14:useLocalDpi xmlns:a14="http://schemas.microsoft.com/office/drawing/2010/main"/>
              </a:ext>
              <a:ext uri="{96DAC541-7B7A-43D3-8B79-37D633B846F1}">
                <asvg:svgBlip xmlns:asvg="http://schemas.microsoft.com/office/drawing/2016/SVG/main" r:embed="rId28"/>
              </a:ext>
            </a:extLst>
          </a:blip>
          <a:stretch>
            <a:fillRect/>
          </a:stretch>
        </p:blipFill>
        <p:spPr>
          <a:xfrm>
            <a:off x="2293716" y="3368994"/>
            <a:ext cx="505043" cy="505043"/>
          </a:xfrm>
          <a:prstGeom prst="rect">
            <a:avLst/>
          </a:prstGeom>
        </p:spPr>
      </p:pic>
      <p:pic>
        <p:nvPicPr>
          <p:cNvPr id="59" name="Graphic 58">
            <a:extLst>
              <a:ext uri="{FF2B5EF4-FFF2-40B4-BE49-F238E27FC236}">
                <a16:creationId xmlns:a16="http://schemas.microsoft.com/office/drawing/2014/main" id="{0DF4D4EE-B574-164D-9426-780B3C75FE31}"/>
              </a:ext>
            </a:extLst>
          </p:cNvPr>
          <p:cNvPicPr>
            <a:picLocks noChangeAspect="1"/>
          </p:cNvPicPr>
          <p:nvPr userDrawn="1"/>
        </p:nvPicPr>
        <p:blipFill>
          <a:blip r:embed="rId29" cstate="email">
            <a:extLst>
              <a:ext uri="{28A0092B-C50C-407E-A947-70E740481C1C}">
                <a14:useLocalDpi xmlns:a14="http://schemas.microsoft.com/office/drawing/2010/main"/>
              </a:ext>
              <a:ext uri="{96DAC541-7B7A-43D3-8B79-37D633B846F1}">
                <asvg:svgBlip xmlns:asvg="http://schemas.microsoft.com/office/drawing/2016/SVG/main" r:embed="rId30"/>
              </a:ext>
            </a:extLst>
          </a:blip>
          <a:stretch>
            <a:fillRect/>
          </a:stretch>
        </p:blipFill>
        <p:spPr>
          <a:xfrm>
            <a:off x="1373970" y="4223037"/>
            <a:ext cx="505043" cy="505043"/>
          </a:xfrm>
          <a:prstGeom prst="rect">
            <a:avLst/>
          </a:prstGeom>
        </p:spPr>
      </p:pic>
      <p:pic>
        <p:nvPicPr>
          <p:cNvPr id="60" name="Graphic 59">
            <a:extLst>
              <a:ext uri="{FF2B5EF4-FFF2-40B4-BE49-F238E27FC236}">
                <a16:creationId xmlns:a16="http://schemas.microsoft.com/office/drawing/2014/main" id="{4C009622-AD63-A642-B861-35EBBA87BA43}"/>
              </a:ext>
            </a:extLst>
          </p:cNvPr>
          <p:cNvPicPr>
            <a:picLocks noChangeAspect="1"/>
          </p:cNvPicPr>
          <p:nvPr userDrawn="1"/>
        </p:nvPicPr>
        <p:blipFill>
          <a:blip r:embed="rId31" cstate="email">
            <a:extLst>
              <a:ext uri="{28A0092B-C50C-407E-A947-70E740481C1C}">
                <a14:useLocalDpi xmlns:a14="http://schemas.microsoft.com/office/drawing/2010/main"/>
              </a:ext>
              <a:ext uri="{96DAC541-7B7A-43D3-8B79-37D633B846F1}">
                <asvg:svgBlip xmlns:asvg="http://schemas.microsoft.com/office/drawing/2016/SVG/main" r:embed="rId32"/>
              </a:ext>
            </a:extLst>
          </a:blip>
          <a:stretch>
            <a:fillRect/>
          </a:stretch>
        </p:blipFill>
        <p:spPr>
          <a:xfrm>
            <a:off x="4125229" y="1867474"/>
            <a:ext cx="505043" cy="505043"/>
          </a:xfrm>
          <a:prstGeom prst="rect">
            <a:avLst/>
          </a:prstGeom>
        </p:spPr>
      </p:pic>
      <p:pic>
        <p:nvPicPr>
          <p:cNvPr id="61" name="Graphic 60">
            <a:extLst>
              <a:ext uri="{FF2B5EF4-FFF2-40B4-BE49-F238E27FC236}">
                <a16:creationId xmlns:a16="http://schemas.microsoft.com/office/drawing/2014/main" id="{BEF6FD3A-C5E0-9444-A6B7-88FB5806D9BC}"/>
              </a:ext>
            </a:extLst>
          </p:cNvPr>
          <p:cNvPicPr>
            <a:picLocks noChangeAspect="1"/>
          </p:cNvPicPr>
          <p:nvPr userDrawn="1"/>
        </p:nvPicPr>
        <p:blipFill>
          <a:blip r:embed="rId33" cstate="email">
            <a:extLst>
              <a:ext uri="{28A0092B-C50C-407E-A947-70E740481C1C}">
                <a14:useLocalDpi xmlns:a14="http://schemas.microsoft.com/office/drawing/2010/main"/>
              </a:ext>
              <a:ext uri="{96DAC541-7B7A-43D3-8B79-37D633B846F1}">
                <asvg:svgBlip xmlns:asvg="http://schemas.microsoft.com/office/drawing/2016/SVG/main" r:embed="rId34"/>
              </a:ext>
            </a:extLst>
          </a:blip>
          <a:stretch>
            <a:fillRect/>
          </a:stretch>
        </p:blipFill>
        <p:spPr>
          <a:xfrm>
            <a:off x="4125229" y="2614054"/>
            <a:ext cx="505043" cy="505043"/>
          </a:xfrm>
          <a:prstGeom prst="rect">
            <a:avLst/>
          </a:prstGeom>
        </p:spPr>
      </p:pic>
      <p:pic>
        <p:nvPicPr>
          <p:cNvPr id="62" name="Graphic 61">
            <a:extLst>
              <a:ext uri="{FF2B5EF4-FFF2-40B4-BE49-F238E27FC236}">
                <a16:creationId xmlns:a16="http://schemas.microsoft.com/office/drawing/2014/main" id="{4B0972D2-7659-CF42-9544-CB0DFA71B4D0}"/>
              </a:ext>
            </a:extLst>
          </p:cNvPr>
          <p:cNvPicPr>
            <a:picLocks noChangeAspect="1"/>
          </p:cNvPicPr>
          <p:nvPr userDrawn="1"/>
        </p:nvPicPr>
        <p:blipFill>
          <a:blip r:embed="rId35" cstate="email">
            <a:extLst>
              <a:ext uri="{28A0092B-C50C-407E-A947-70E740481C1C}">
                <a14:useLocalDpi xmlns:a14="http://schemas.microsoft.com/office/drawing/2010/main"/>
              </a:ext>
              <a:ext uri="{96DAC541-7B7A-43D3-8B79-37D633B846F1}">
                <asvg:svgBlip xmlns:asvg="http://schemas.microsoft.com/office/drawing/2016/SVG/main" r:embed="rId36"/>
              </a:ext>
            </a:extLst>
          </a:blip>
          <a:stretch>
            <a:fillRect/>
          </a:stretch>
        </p:blipFill>
        <p:spPr>
          <a:xfrm>
            <a:off x="3209472" y="3368994"/>
            <a:ext cx="505043" cy="505043"/>
          </a:xfrm>
          <a:prstGeom prst="rect">
            <a:avLst/>
          </a:prstGeom>
        </p:spPr>
      </p:pic>
      <p:pic>
        <p:nvPicPr>
          <p:cNvPr id="63" name="Graphic 62">
            <a:extLst>
              <a:ext uri="{FF2B5EF4-FFF2-40B4-BE49-F238E27FC236}">
                <a16:creationId xmlns:a16="http://schemas.microsoft.com/office/drawing/2014/main" id="{0B4EDCF9-6740-4248-8432-999F481D1387}"/>
              </a:ext>
            </a:extLst>
          </p:cNvPr>
          <p:cNvPicPr>
            <a:picLocks noChangeAspect="1"/>
          </p:cNvPicPr>
          <p:nvPr userDrawn="1"/>
        </p:nvPicPr>
        <p:blipFill>
          <a:blip r:embed="rId37" cstate="email">
            <a:extLst>
              <a:ext uri="{28A0092B-C50C-407E-A947-70E740481C1C}">
                <a14:useLocalDpi xmlns:a14="http://schemas.microsoft.com/office/drawing/2010/main"/>
              </a:ext>
              <a:ext uri="{96DAC541-7B7A-43D3-8B79-37D633B846F1}">
                <asvg:svgBlip xmlns:asvg="http://schemas.microsoft.com/office/drawing/2016/SVG/main" r:embed="rId38"/>
              </a:ext>
            </a:extLst>
          </a:blip>
          <a:stretch>
            <a:fillRect/>
          </a:stretch>
        </p:blipFill>
        <p:spPr>
          <a:xfrm>
            <a:off x="2293716" y="4223037"/>
            <a:ext cx="505043" cy="505043"/>
          </a:xfrm>
          <a:prstGeom prst="rect">
            <a:avLst/>
          </a:prstGeom>
        </p:spPr>
      </p:pic>
      <p:pic>
        <p:nvPicPr>
          <p:cNvPr id="64" name="Graphic 63">
            <a:extLst>
              <a:ext uri="{FF2B5EF4-FFF2-40B4-BE49-F238E27FC236}">
                <a16:creationId xmlns:a16="http://schemas.microsoft.com/office/drawing/2014/main" id="{122DE47C-DEED-F341-8DB6-0301BF1D05EF}"/>
              </a:ext>
            </a:extLst>
          </p:cNvPr>
          <p:cNvPicPr>
            <a:picLocks noChangeAspect="1"/>
          </p:cNvPicPr>
          <p:nvPr userDrawn="1"/>
        </p:nvPicPr>
        <p:blipFill>
          <a:blip r:embed="rId39" cstate="email">
            <a:extLst>
              <a:ext uri="{28A0092B-C50C-407E-A947-70E740481C1C}">
                <a14:useLocalDpi xmlns:a14="http://schemas.microsoft.com/office/drawing/2010/main"/>
              </a:ext>
              <a:ext uri="{96DAC541-7B7A-43D3-8B79-37D633B846F1}">
                <asvg:svgBlip xmlns:asvg="http://schemas.microsoft.com/office/drawing/2016/SVG/main" r:embed="rId40"/>
              </a:ext>
            </a:extLst>
          </a:blip>
          <a:stretch>
            <a:fillRect/>
          </a:stretch>
        </p:blipFill>
        <p:spPr>
          <a:xfrm>
            <a:off x="5019546" y="1867474"/>
            <a:ext cx="505043" cy="505043"/>
          </a:xfrm>
          <a:prstGeom prst="rect">
            <a:avLst/>
          </a:prstGeom>
        </p:spPr>
      </p:pic>
      <p:pic>
        <p:nvPicPr>
          <p:cNvPr id="65" name="Graphic 64">
            <a:extLst>
              <a:ext uri="{FF2B5EF4-FFF2-40B4-BE49-F238E27FC236}">
                <a16:creationId xmlns:a16="http://schemas.microsoft.com/office/drawing/2014/main" id="{F7DABD4F-6753-634C-9CC2-37B20D9260FD}"/>
              </a:ext>
            </a:extLst>
          </p:cNvPr>
          <p:cNvPicPr>
            <a:picLocks noChangeAspect="1"/>
          </p:cNvPicPr>
          <p:nvPr userDrawn="1"/>
        </p:nvPicPr>
        <p:blipFill>
          <a:blip r:embed="rId41" cstate="email">
            <a:extLst>
              <a:ext uri="{28A0092B-C50C-407E-A947-70E740481C1C}">
                <a14:useLocalDpi xmlns:a14="http://schemas.microsoft.com/office/drawing/2010/main"/>
              </a:ext>
              <a:ext uri="{96DAC541-7B7A-43D3-8B79-37D633B846F1}">
                <asvg:svgBlip xmlns:asvg="http://schemas.microsoft.com/office/drawing/2016/SVG/main" r:embed="rId42"/>
              </a:ext>
            </a:extLst>
          </a:blip>
          <a:stretch>
            <a:fillRect/>
          </a:stretch>
        </p:blipFill>
        <p:spPr>
          <a:xfrm>
            <a:off x="5019546" y="2614054"/>
            <a:ext cx="505043" cy="505043"/>
          </a:xfrm>
          <a:prstGeom prst="rect">
            <a:avLst/>
          </a:prstGeom>
        </p:spPr>
      </p:pic>
      <p:pic>
        <p:nvPicPr>
          <p:cNvPr id="66" name="Graphic 65">
            <a:extLst>
              <a:ext uri="{FF2B5EF4-FFF2-40B4-BE49-F238E27FC236}">
                <a16:creationId xmlns:a16="http://schemas.microsoft.com/office/drawing/2014/main" id="{8538C400-0336-A14E-93A4-B705E87F5D88}"/>
              </a:ext>
            </a:extLst>
          </p:cNvPr>
          <p:cNvPicPr>
            <a:picLocks noChangeAspect="1"/>
          </p:cNvPicPr>
          <p:nvPr userDrawn="1"/>
        </p:nvPicPr>
        <p:blipFill>
          <a:blip r:embed="rId43" cstate="email">
            <a:extLst>
              <a:ext uri="{28A0092B-C50C-407E-A947-70E740481C1C}">
                <a14:useLocalDpi xmlns:a14="http://schemas.microsoft.com/office/drawing/2010/main"/>
              </a:ext>
              <a:ext uri="{96DAC541-7B7A-43D3-8B79-37D633B846F1}">
                <asvg:svgBlip xmlns:asvg="http://schemas.microsoft.com/office/drawing/2016/SVG/main" r:embed="rId44"/>
              </a:ext>
            </a:extLst>
          </a:blip>
          <a:stretch>
            <a:fillRect/>
          </a:stretch>
        </p:blipFill>
        <p:spPr>
          <a:xfrm>
            <a:off x="4125229" y="3368994"/>
            <a:ext cx="505043" cy="505043"/>
          </a:xfrm>
          <a:prstGeom prst="rect">
            <a:avLst/>
          </a:prstGeom>
        </p:spPr>
      </p:pic>
      <p:pic>
        <p:nvPicPr>
          <p:cNvPr id="67" name="Graphic 66">
            <a:extLst>
              <a:ext uri="{FF2B5EF4-FFF2-40B4-BE49-F238E27FC236}">
                <a16:creationId xmlns:a16="http://schemas.microsoft.com/office/drawing/2014/main" id="{A62EF251-C510-4C45-AF28-AB18E0D19C9F}"/>
              </a:ext>
            </a:extLst>
          </p:cNvPr>
          <p:cNvPicPr>
            <a:picLocks noChangeAspect="1"/>
          </p:cNvPicPr>
          <p:nvPr userDrawn="1"/>
        </p:nvPicPr>
        <p:blipFill>
          <a:blip r:embed="rId45" cstate="email">
            <a:extLst>
              <a:ext uri="{28A0092B-C50C-407E-A947-70E740481C1C}">
                <a14:useLocalDpi xmlns:a14="http://schemas.microsoft.com/office/drawing/2010/main"/>
              </a:ext>
              <a:ext uri="{96DAC541-7B7A-43D3-8B79-37D633B846F1}">
                <asvg:svgBlip xmlns:asvg="http://schemas.microsoft.com/office/drawing/2016/SVG/main" r:embed="rId46"/>
              </a:ext>
            </a:extLst>
          </a:blip>
          <a:stretch>
            <a:fillRect/>
          </a:stretch>
        </p:blipFill>
        <p:spPr>
          <a:xfrm>
            <a:off x="3209472" y="4223037"/>
            <a:ext cx="505043" cy="505043"/>
          </a:xfrm>
          <a:prstGeom prst="rect">
            <a:avLst/>
          </a:prstGeom>
        </p:spPr>
      </p:pic>
      <p:pic>
        <p:nvPicPr>
          <p:cNvPr id="68" name="Graphic 67">
            <a:extLst>
              <a:ext uri="{FF2B5EF4-FFF2-40B4-BE49-F238E27FC236}">
                <a16:creationId xmlns:a16="http://schemas.microsoft.com/office/drawing/2014/main" id="{6FC0010B-D679-0C41-93DE-2752BD1A0FE4}"/>
              </a:ext>
            </a:extLst>
          </p:cNvPr>
          <p:cNvPicPr>
            <a:picLocks noChangeAspect="1"/>
          </p:cNvPicPr>
          <p:nvPr userDrawn="1"/>
        </p:nvPicPr>
        <p:blipFill>
          <a:blip r:embed="rId47" cstate="email">
            <a:extLst>
              <a:ext uri="{28A0092B-C50C-407E-A947-70E740481C1C}">
                <a14:useLocalDpi xmlns:a14="http://schemas.microsoft.com/office/drawing/2010/main"/>
              </a:ext>
              <a:ext uri="{96DAC541-7B7A-43D3-8B79-37D633B846F1}">
                <asvg:svgBlip xmlns:asvg="http://schemas.microsoft.com/office/drawing/2016/SVG/main" r:embed="rId48"/>
              </a:ext>
            </a:extLst>
          </a:blip>
          <a:stretch>
            <a:fillRect/>
          </a:stretch>
        </p:blipFill>
        <p:spPr>
          <a:xfrm>
            <a:off x="5865476" y="1867474"/>
            <a:ext cx="505043" cy="505043"/>
          </a:xfrm>
          <a:prstGeom prst="rect">
            <a:avLst/>
          </a:prstGeom>
        </p:spPr>
      </p:pic>
      <p:pic>
        <p:nvPicPr>
          <p:cNvPr id="69" name="Graphic 68">
            <a:extLst>
              <a:ext uri="{FF2B5EF4-FFF2-40B4-BE49-F238E27FC236}">
                <a16:creationId xmlns:a16="http://schemas.microsoft.com/office/drawing/2014/main" id="{DD1A0018-D135-D749-B720-1FCB5B7DA36A}"/>
              </a:ext>
            </a:extLst>
          </p:cNvPr>
          <p:cNvPicPr>
            <a:picLocks noChangeAspect="1"/>
          </p:cNvPicPr>
          <p:nvPr userDrawn="1"/>
        </p:nvPicPr>
        <p:blipFill>
          <a:blip r:embed="rId49" cstate="email">
            <a:extLst>
              <a:ext uri="{28A0092B-C50C-407E-A947-70E740481C1C}">
                <a14:useLocalDpi xmlns:a14="http://schemas.microsoft.com/office/drawing/2010/main"/>
              </a:ext>
              <a:ext uri="{96DAC541-7B7A-43D3-8B79-37D633B846F1}">
                <asvg:svgBlip xmlns:asvg="http://schemas.microsoft.com/office/drawing/2016/SVG/main" r:embed="rId50"/>
              </a:ext>
            </a:extLst>
          </a:blip>
          <a:stretch>
            <a:fillRect/>
          </a:stretch>
        </p:blipFill>
        <p:spPr>
          <a:xfrm>
            <a:off x="5865476" y="2614054"/>
            <a:ext cx="505043" cy="505043"/>
          </a:xfrm>
          <a:prstGeom prst="rect">
            <a:avLst/>
          </a:prstGeom>
        </p:spPr>
      </p:pic>
      <p:pic>
        <p:nvPicPr>
          <p:cNvPr id="70" name="Graphic 69">
            <a:extLst>
              <a:ext uri="{FF2B5EF4-FFF2-40B4-BE49-F238E27FC236}">
                <a16:creationId xmlns:a16="http://schemas.microsoft.com/office/drawing/2014/main" id="{2941CB6B-4869-2B49-94BB-711629F81D58}"/>
              </a:ext>
            </a:extLst>
          </p:cNvPr>
          <p:cNvPicPr>
            <a:picLocks noChangeAspect="1"/>
          </p:cNvPicPr>
          <p:nvPr userDrawn="1"/>
        </p:nvPicPr>
        <p:blipFill>
          <a:blip r:embed="rId51" cstate="email">
            <a:extLst>
              <a:ext uri="{28A0092B-C50C-407E-A947-70E740481C1C}">
                <a14:useLocalDpi xmlns:a14="http://schemas.microsoft.com/office/drawing/2010/main"/>
              </a:ext>
              <a:ext uri="{96DAC541-7B7A-43D3-8B79-37D633B846F1}">
                <asvg:svgBlip xmlns:asvg="http://schemas.microsoft.com/office/drawing/2016/SVG/main" r:embed="rId52"/>
              </a:ext>
            </a:extLst>
          </a:blip>
          <a:stretch>
            <a:fillRect/>
          </a:stretch>
        </p:blipFill>
        <p:spPr>
          <a:xfrm>
            <a:off x="5019546" y="3368994"/>
            <a:ext cx="505043" cy="505043"/>
          </a:xfrm>
          <a:prstGeom prst="rect">
            <a:avLst/>
          </a:prstGeom>
        </p:spPr>
      </p:pic>
      <p:pic>
        <p:nvPicPr>
          <p:cNvPr id="71" name="Graphic 70">
            <a:extLst>
              <a:ext uri="{FF2B5EF4-FFF2-40B4-BE49-F238E27FC236}">
                <a16:creationId xmlns:a16="http://schemas.microsoft.com/office/drawing/2014/main" id="{D420A530-51C7-8B41-B2D7-C5F048A2D8CC}"/>
              </a:ext>
            </a:extLst>
          </p:cNvPr>
          <p:cNvPicPr>
            <a:picLocks noChangeAspect="1"/>
          </p:cNvPicPr>
          <p:nvPr userDrawn="1"/>
        </p:nvPicPr>
        <p:blipFill>
          <a:blip r:embed="rId53" cstate="email">
            <a:extLst>
              <a:ext uri="{28A0092B-C50C-407E-A947-70E740481C1C}">
                <a14:useLocalDpi xmlns:a14="http://schemas.microsoft.com/office/drawing/2010/main"/>
              </a:ext>
              <a:ext uri="{96DAC541-7B7A-43D3-8B79-37D633B846F1}">
                <asvg:svgBlip xmlns:asvg="http://schemas.microsoft.com/office/drawing/2016/SVG/main" r:embed="rId54"/>
              </a:ext>
            </a:extLst>
          </a:blip>
          <a:stretch>
            <a:fillRect/>
          </a:stretch>
        </p:blipFill>
        <p:spPr>
          <a:xfrm>
            <a:off x="4125229" y="4223037"/>
            <a:ext cx="505043" cy="505043"/>
          </a:xfrm>
          <a:prstGeom prst="rect">
            <a:avLst/>
          </a:prstGeom>
        </p:spPr>
      </p:pic>
      <p:pic>
        <p:nvPicPr>
          <p:cNvPr id="72" name="Graphic 71">
            <a:extLst>
              <a:ext uri="{FF2B5EF4-FFF2-40B4-BE49-F238E27FC236}">
                <a16:creationId xmlns:a16="http://schemas.microsoft.com/office/drawing/2014/main" id="{35750295-2C4E-8046-B564-62C6F3FBED33}"/>
              </a:ext>
            </a:extLst>
          </p:cNvPr>
          <p:cNvPicPr>
            <a:picLocks noChangeAspect="1"/>
          </p:cNvPicPr>
          <p:nvPr userDrawn="1"/>
        </p:nvPicPr>
        <p:blipFill>
          <a:blip r:embed="rId55" cstate="email">
            <a:extLst>
              <a:ext uri="{28A0092B-C50C-407E-A947-70E740481C1C}">
                <a14:useLocalDpi xmlns:a14="http://schemas.microsoft.com/office/drawing/2010/main"/>
              </a:ext>
              <a:ext uri="{96DAC541-7B7A-43D3-8B79-37D633B846F1}">
                <asvg:svgBlip xmlns:asvg="http://schemas.microsoft.com/office/drawing/2016/SVG/main" r:embed="rId56"/>
              </a:ext>
            </a:extLst>
          </a:blip>
          <a:stretch>
            <a:fillRect/>
          </a:stretch>
        </p:blipFill>
        <p:spPr>
          <a:xfrm>
            <a:off x="6767648" y="1867474"/>
            <a:ext cx="505043" cy="505043"/>
          </a:xfrm>
          <a:prstGeom prst="rect">
            <a:avLst/>
          </a:prstGeom>
        </p:spPr>
      </p:pic>
      <p:pic>
        <p:nvPicPr>
          <p:cNvPr id="73" name="Graphic 72">
            <a:extLst>
              <a:ext uri="{FF2B5EF4-FFF2-40B4-BE49-F238E27FC236}">
                <a16:creationId xmlns:a16="http://schemas.microsoft.com/office/drawing/2014/main" id="{BB7E7234-DC85-1644-924C-E97A3F81C240}"/>
              </a:ext>
            </a:extLst>
          </p:cNvPr>
          <p:cNvPicPr>
            <a:picLocks noChangeAspect="1"/>
          </p:cNvPicPr>
          <p:nvPr userDrawn="1"/>
        </p:nvPicPr>
        <p:blipFill>
          <a:blip r:embed="rId57" cstate="email">
            <a:extLst>
              <a:ext uri="{28A0092B-C50C-407E-A947-70E740481C1C}">
                <a14:useLocalDpi xmlns:a14="http://schemas.microsoft.com/office/drawing/2010/main"/>
              </a:ext>
              <a:ext uri="{96DAC541-7B7A-43D3-8B79-37D633B846F1}">
                <asvg:svgBlip xmlns:asvg="http://schemas.microsoft.com/office/drawing/2016/SVG/main" r:embed="rId58"/>
              </a:ext>
            </a:extLst>
          </a:blip>
          <a:stretch>
            <a:fillRect/>
          </a:stretch>
        </p:blipFill>
        <p:spPr>
          <a:xfrm>
            <a:off x="6767648" y="2614054"/>
            <a:ext cx="505043" cy="505043"/>
          </a:xfrm>
          <a:prstGeom prst="rect">
            <a:avLst/>
          </a:prstGeom>
        </p:spPr>
      </p:pic>
      <p:pic>
        <p:nvPicPr>
          <p:cNvPr id="74" name="Graphic 73">
            <a:extLst>
              <a:ext uri="{FF2B5EF4-FFF2-40B4-BE49-F238E27FC236}">
                <a16:creationId xmlns:a16="http://schemas.microsoft.com/office/drawing/2014/main" id="{54579281-FD33-3142-AF1A-88C8EC64F7B1}"/>
              </a:ext>
            </a:extLst>
          </p:cNvPr>
          <p:cNvPicPr>
            <a:picLocks noChangeAspect="1"/>
          </p:cNvPicPr>
          <p:nvPr userDrawn="1"/>
        </p:nvPicPr>
        <p:blipFill>
          <a:blip r:embed="rId59" cstate="email">
            <a:extLst>
              <a:ext uri="{28A0092B-C50C-407E-A947-70E740481C1C}">
                <a14:useLocalDpi xmlns:a14="http://schemas.microsoft.com/office/drawing/2010/main"/>
              </a:ext>
              <a:ext uri="{96DAC541-7B7A-43D3-8B79-37D633B846F1}">
                <asvg:svgBlip xmlns:asvg="http://schemas.microsoft.com/office/drawing/2016/SVG/main" r:embed="rId60"/>
              </a:ext>
            </a:extLst>
          </a:blip>
          <a:stretch>
            <a:fillRect/>
          </a:stretch>
        </p:blipFill>
        <p:spPr>
          <a:xfrm>
            <a:off x="5865476" y="3368994"/>
            <a:ext cx="505043" cy="505043"/>
          </a:xfrm>
          <a:prstGeom prst="rect">
            <a:avLst/>
          </a:prstGeom>
        </p:spPr>
      </p:pic>
      <p:pic>
        <p:nvPicPr>
          <p:cNvPr id="75" name="Graphic 74">
            <a:extLst>
              <a:ext uri="{FF2B5EF4-FFF2-40B4-BE49-F238E27FC236}">
                <a16:creationId xmlns:a16="http://schemas.microsoft.com/office/drawing/2014/main" id="{EE3DBA1A-73BE-E241-82CC-CFE09A208BE5}"/>
              </a:ext>
            </a:extLst>
          </p:cNvPr>
          <p:cNvPicPr>
            <a:picLocks noChangeAspect="1"/>
          </p:cNvPicPr>
          <p:nvPr userDrawn="1"/>
        </p:nvPicPr>
        <p:blipFill>
          <a:blip r:embed="rId61" cstate="email">
            <a:extLst>
              <a:ext uri="{28A0092B-C50C-407E-A947-70E740481C1C}">
                <a14:useLocalDpi xmlns:a14="http://schemas.microsoft.com/office/drawing/2010/main"/>
              </a:ext>
              <a:ext uri="{96DAC541-7B7A-43D3-8B79-37D633B846F1}">
                <asvg:svgBlip xmlns:asvg="http://schemas.microsoft.com/office/drawing/2016/SVG/main" r:embed="rId62"/>
              </a:ext>
            </a:extLst>
          </a:blip>
          <a:stretch>
            <a:fillRect/>
          </a:stretch>
        </p:blipFill>
        <p:spPr>
          <a:xfrm>
            <a:off x="5019546" y="4223037"/>
            <a:ext cx="505043" cy="505043"/>
          </a:xfrm>
          <a:prstGeom prst="rect">
            <a:avLst/>
          </a:prstGeom>
        </p:spPr>
      </p:pic>
      <p:pic>
        <p:nvPicPr>
          <p:cNvPr id="76" name="Graphic 75">
            <a:extLst>
              <a:ext uri="{FF2B5EF4-FFF2-40B4-BE49-F238E27FC236}">
                <a16:creationId xmlns:a16="http://schemas.microsoft.com/office/drawing/2014/main" id="{67305645-1177-2640-BBA5-28C8EF795500}"/>
              </a:ext>
            </a:extLst>
          </p:cNvPr>
          <p:cNvPicPr>
            <a:picLocks noChangeAspect="1"/>
          </p:cNvPicPr>
          <p:nvPr userDrawn="1"/>
        </p:nvPicPr>
        <p:blipFill>
          <a:blip r:embed="rId63" cstate="email">
            <a:extLst>
              <a:ext uri="{28A0092B-C50C-407E-A947-70E740481C1C}">
                <a14:useLocalDpi xmlns:a14="http://schemas.microsoft.com/office/drawing/2010/main"/>
              </a:ext>
              <a:ext uri="{96DAC541-7B7A-43D3-8B79-37D633B846F1}">
                <asvg:svgBlip xmlns:asvg="http://schemas.microsoft.com/office/drawing/2016/SVG/main" r:embed="rId64"/>
              </a:ext>
            </a:extLst>
          </a:blip>
          <a:stretch>
            <a:fillRect/>
          </a:stretch>
        </p:blipFill>
        <p:spPr>
          <a:xfrm>
            <a:off x="7672796" y="1867474"/>
            <a:ext cx="505043" cy="505043"/>
          </a:xfrm>
          <a:prstGeom prst="rect">
            <a:avLst/>
          </a:prstGeom>
        </p:spPr>
      </p:pic>
      <p:pic>
        <p:nvPicPr>
          <p:cNvPr id="77" name="Graphic 76">
            <a:extLst>
              <a:ext uri="{FF2B5EF4-FFF2-40B4-BE49-F238E27FC236}">
                <a16:creationId xmlns:a16="http://schemas.microsoft.com/office/drawing/2014/main" id="{62186719-A66A-8B4C-89F1-31322ED9B9ED}"/>
              </a:ext>
            </a:extLst>
          </p:cNvPr>
          <p:cNvPicPr>
            <a:picLocks noChangeAspect="1"/>
          </p:cNvPicPr>
          <p:nvPr userDrawn="1"/>
        </p:nvPicPr>
        <p:blipFill>
          <a:blip r:embed="rId65" cstate="email">
            <a:extLst>
              <a:ext uri="{28A0092B-C50C-407E-A947-70E740481C1C}">
                <a14:useLocalDpi xmlns:a14="http://schemas.microsoft.com/office/drawing/2010/main"/>
              </a:ext>
              <a:ext uri="{96DAC541-7B7A-43D3-8B79-37D633B846F1}">
                <asvg:svgBlip xmlns:asvg="http://schemas.microsoft.com/office/drawing/2016/SVG/main" r:embed="rId66"/>
              </a:ext>
            </a:extLst>
          </a:blip>
          <a:stretch>
            <a:fillRect/>
          </a:stretch>
        </p:blipFill>
        <p:spPr>
          <a:xfrm>
            <a:off x="7669821" y="2614054"/>
            <a:ext cx="505043" cy="505043"/>
          </a:xfrm>
          <a:prstGeom prst="rect">
            <a:avLst/>
          </a:prstGeom>
        </p:spPr>
      </p:pic>
      <p:pic>
        <p:nvPicPr>
          <p:cNvPr id="78" name="Graphic 77">
            <a:extLst>
              <a:ext uri="{FF2B5EF4-FFF2-40B4-BE49-F238E27FC236}">
                <a16:creationId xmlns:a16="http://schemas.microsoft.com/office/drawing/2014/main" id="{1CAE08F0-6B33-A54A-B095-F003D77405C6}"/>
              </a:ext>
            </a:extLst>
          </p:cNvPr>
          <p:cNvPicPr>
            <a:picLocks noChangeAspect="1"/>
          </p:cNvPicPr>
          <p:nvPr userDrawn="1"/>
        </p:nvPicPr>
        <p:blipFill>
          <a:blip r:embed="rId67" cstate="email">
            <a:extLst>
              <a:ext uri="{28A0092B-C50C-407E-A947-70E740481C1C}">
                <a14:useLocalDpi xmlns:a14="http://schemas.microsoft.com/office/drawing/2010/main"/>
              </a:ext>
              <a:ext uri="{96DAC541-7B7A-43D3-8B79-37D633B846F1}">
                <asvg:svgBlip xmlns:asvg="http://schemas.microsoft.com/office/drawing/2016/SVG/main" r:embed="rId68"/>
              </a:ext>
            </a:extLst>
          </a:blip>
          <a:stretch>
            <a:fillRect/>
          </a:stretch>
        </p:blipFill>
        <p:spPr>
          <a:xfrm>
            <a:off x="6767648" y="3368994"/>
            <a:ext cx="505043" cy="505043"/>
          </a:xfrm>
          <a:prstGeom prst="rect">
            <a:avLst/>
          </a:prstGeom>
        </p:spPr>
      </p:pic>
      <p:pic>
        <p:nvPicPr>
          <p:cNvPr id="79" name="Graphic 78">
            <a:extLst>
              <a:ext uri="{FF2B5EF4-FFF2-40B4-BE49-F238E27FC236}">
                <a16:creationId xmlns:a16="http://schemas.microsoft.com/office/drawing/2014/main" id="{6191461F-CC78-3440-8203-8D0CE12AF0A7}"/>
              </a:ext>
            </a:extLst>
          </p:cNvPr>
          <p:cNvPicPr>
            <a:picLocks noChangeAspect="1"/>
          </p:cNvPicPr>
          <p:nvPr userDrawn="1"/>
        </p:nvPicPr>
        <p:blipFill>
          <a:blip r:embed="rId69" cstate="email">
            <a:extLst>
              <a:ext uri="{28A0092B-C50C-407E-A947-70E740481C1C}">
                <a14:useLocalDpi xmlns:a14="http://schemas.microsoft.com/office/drawing/2010/main"/>
              </a:ext>
              <a:ext uri="{96DAC541-7B7A-43D3-8B79-37D633B846F1}">
                <asvg:svgBlip xmlns:asvg="http://schemas.microsoft.com/office/drawing/2016/SVG/main" r:embed="rId70"/>
              </a:ext>
            </a:extLst>
          </a:blip>
          <a:stretch>
            <a:fillRect/>
          </a:stretch>
        </p:blipFill>
        <p:spPr>
          <a:xfrm>
            <a:off x="5865476" y="4223037"/>
            <a:ext cx="505043" cy="505043"/>
          </a:xfrm>
          <a:prstGeom prst="rect">
            <a:avLst/>
          </a:prstGeom>
        </p:spPr>
      </p:pic>
      <p:sp>
        <p:nvSpPr>
          <p:cNvPr id="3" name="TextBox 2">
            <a:extLst>
              <a:ext uri="{FF2B5EF4-FFF2-40B4-BE49-F238E27FC236}">
                <a16:creationId xmlns:a16="http://schemas.microsoft.com/office/drawing/2014/main" id="{09F94B03-0344-62B8-08E6-256CA561DE6C}"/>
              </a:ext>
            </a:extLst>
          </p:cNvPr>
          <p:cNvSpPr txBox="1"/>
          <p:nvPr userDrawn="1"/>
        </p:nvSpPr>
        <p:spPr>
          <a:xfrm>
            <a:off x="457200" y="6459337"/>
            <a:ext cx="7106433" cy="261610"/>
          </a:xfrm>
          <a:prstGeom prst="rect">
            <a:avLst/>
          </a:prstGeom>
          <a:ln>
            <a:solidFill>
              <a:schemeClr val="tx2"/>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lang="en-US" sz="1100" b="1" dirty="0">
                <a:solidFill>
                  <a:schemeClr val="tx2"/>
                </a:solidFill>
                <a:latin typeface="Arial" panose="020B0604020202020204" pitchFamily="34" charset="0"/>
                <a:cs typeface="Arial" panose="020B0604020202020204" pitchFamily="34" charset="0"/>
              </a:rPr>
              <a:t>Non-deposit investment products: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FDIC insured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are not bank guaranteed </a:t>
            </a:r>
            <a:r>
              <a:rPr lang="en-US" sz="11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en-US" sz="1100" b="1" dirty="0">
                <a:solidFill>
                  <a:schemeClr val="tx2"/>
                </a:solidFill>
                <a:latin typeface="Arial" panose="020B0604020202020204" pitchFamily="34" charset="0"/>
                <a:cs typeface="Arial" panose="020B0604020202020204" pitchFamily="34" charset="0"/>
              </a:rPr>
              <a:t>may lose value</a:t>
            </a:r>
          </a:p>
        </p:txBody>
      </p:sp>
      <p:sp>
        <p:nvSpPr>
          <p:cNvPr id="4" name="TextBox 3">
            <a:extLst>
              <a:ext uri="{FF2B5EF4-FFF2-40B4-BE49-F238E27FC236}">
                <a16:creationId xmlns:a16="http://schemas.microsoft.com/office/drawing/2014/main" id="{97490682-CB7D-F055-A7D2-8F9F75E9B7B9}"/>
              </a:ext>
            </a:extLst>
          </p:cNvPr>
          <p:cNvSpPr txBox="1"/>
          <p:nvPr userDrawn="1"/>
        </p:nvSpPr>
        <p:spPr>
          <a:xfrm>
            <a:off x="7892937" y="6644158"/>
            <a:ext cx="1248508" cy="200055"/>
          </a:xfrm>
          <a:prstGeom prst="rect">
            <a:avLst/>
          </a:prstGeom>
          <a:noFill/>
        </p:spPr>
        <p:txBody>
          <a:bodyPr wrap="square">
            <a:spAutoFit/>
          </a:bodyPr>
          <a:lstStyle/>
          <a:p>
            <a:pPr algn="r"/>
            <a:r>
              <a:rPr lang="en-CA" sz="700" dirty="0">
                <a:solidFill>
                  <a:srgbClr val="899299"/>
                </a:solidFill>
                <a:latin typeface="RBC Text Tabular Cond" panose="02000000000000000000" pitchFamily="50" charset="0"/>
              </a:rPr>
              <a:t>CASxxxxxxxxx</a:t>
            </a:r>
          </a:p>
        </p:txBody>
      </p:sp>
    </p:spTree>
    <p:extLst>
      <p:ext uri="{BB962C8B-B14F-4D97-AF65-F5344CB8AC3E}">
        <p14:creationId xmlns:p14="http://schemas.microsoft.com/office/powerpoint/2010/main" val="104853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Cover B">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D8042-2A28-4C49-8368-0CD7FDB3F173}"/>
              </a:ext>
            </a:extLst>
          </p:cNvPr>
          <p:cNvSpPr>
            <a:spLocks noGrp="1"/>
          </p:cNvSpPr>
          <p:nvPr>
            <p:ph type="ctrTitle"/>
          </p:nvPr>
        </p:nvSpPr>
        <p:spPr>
          <a:xfrm>
            <a:off x="463580" y="457203"/>
            <a:ext cx="7537420" cy="1935964"/>
          </a:xfrm>
          <a:prstGeom prst="rect">
            <a:avLst/>
          </a:prstGeom>
        </p:spPr>
        <p:txBody>
          <a:bodyPr wrap="square" anchor="b" anchorCtr="0">
            <a:noAutofit/>
          </a:bodyPr>
          <a:lstStyle>
            <a:lvl1pPr algn="l">
              <a:defRPr sz="2900">
                <a:solidFill>
                  <a:schemeClr val="bg1"/>
                </a:solidFill>
              </a:defRPr>
            </a:lvl1pPr>
          </a:lstStyle>
          <a:p>
            <a:r>
              <a:rPr lang="en-US"/>
              <a:t>Click to edit Master title style</a:t>
            </a:r>
            <a:endParaRPr lang="en-CA" dirty="0"/>
          </a:p>
        </p:txBody>
      </p:sp>
      <p:sp>
        <p:nvSpPr>
          <p:cNvPr id="10" name="Text Placeholder 12">
            <a:extLst>
              <a:ext uri="{FF2B5EF4-FFF2-40B4-BE49-F238E27FC236}">
                <a16:creationId xmlns:a16="http://schemas.microsoft.com/office/drawing/2014/main" id="{6CEE1036-0BEC-8540-B9BE-A19065A04DBA}"/>
              </a:ext>
            </a:extLst>
          </p:cNvPr>
          <p:cNvSpPr>
            <a:spLocks noGrp="1"/>
          </p:cNvSpPr>
          <p:nvPr>
            <p:ph type="body" sz="quarter" idx="14" hasCustomPrompt="1"/>
          </p:nvPr>
        </p:nvSpPr>
        <p:spPr>
          <a:xfrm>
            <a:off x="452438" y="5627500"/>
            <a:ext cx="6858000" cy="582736"/>
          </a:xfrm>
        </p:spPr>
        <p:txBody>
          <a:bodyPr>
            <a:noAutofit/>
          </a:bodyPr>
          <a:lstStyle>
            <a:lvl1pPr>
              <a:defRPr sz="1400" b="1">
                <a:solidFill>
                  <a:schemeClr val="bg1"/>
                </a:solidFill>
                <a:latin typeface="Arial" panose="020B0604020202020204" pitchFamily="34" charset="0"/>
                <a:cs typeface="Arial" panose="020B0604020202020204" pitchFamily="34" charset="0"/>
              </a:defRPr>
            </a:lvl1pPr>
          </a:lstStyle>
          <a:p>
            <a:pPr lvl="0"/>
            <a:r>
              <a:rPr lang="en-CA" noProof="0" dirty="0"/>
              <a:t>Name of group presenting</a:t>
            </a:r>
          </a:p>
        </p:txBody>
      </p:sp>
      <p:sp>
        <p:nvSpPr>
          <p:cNvPr id="13" name="Date Placeholder 3">
            <a:extLst>
              <a:ext uri="{FF2B5EF4-FFF2-40B4-BE49-F238E27FC236}">
                <a16:creationId xmlns:a16="http://schemas.microsoft.com/office/drawing/2014/main" id="{EFE0719B-EDA7-9E41-A18E-340D9E77BBE1}"/>
              </a:ext>
            </a:extLst>
          </p:cNvPr>
          <p:cNvSpPr>
            <a:spLocks noGrp="1"/>
          </p:cNvSpPr>
          <p:nvPr>
            <p:ph type="dt" sz="half" idx="10"/>
          </p:nvPr>
        </p:nvSpPr>
        <p:spPr>
          <a:xfrm>
            <a:off x="454724" y="5940056"/>
            <a:ext cx="2743200" cy="334527"/>
          </a:xfrm>
          <a:prstGeom prst="rect">
            <a:avLst/>
          </a:prstGeom>
        </p:spPr>
        <p:txBody>
          <a:bodyPr>
            <a:noAutofit/>
          </a:bodyPr>
          <a:lstStyle>
            <a:lvl1pPr>
              <a:defRPr sz="1000">
                <a:solidFill>
                  <a:schemeClr val="bg1"/>
                </a:solidFill>
                <a:latin typeface="Arial" panose="020B0604020202020204" pitchFamily="34" charset="0"/>
                <a:cs typeface="Arial" panose="020B0604020202020204" pitchFamily="34" charset="0"/>
              </a:defRPr>
            </a:lvl1pPr>
          </a:lstStyle>
          <a:p>
            <a:endParaRPr lang="en-CA" dirty="0"/>
          </a:p>
        </p:txBody>
      </p:sp>
      <p:sp>
        <p:nvSpPr>
          <p:cNvPr id="9" name="Subtitle 2">
            <a:extLst>
              <a:ext uri="{FF2B5EF4-FFF2-40B4-BE49-F238E27FC236}">
                <a16:creationId xmlns:a16="http://schemas.microsoft.com/office/drawing/2014/main" id="{9D31F74E-D031-404A-B712-54C8A1D6F172}"/>
              </a:ext>
            </a:extLst>
          </p:cNvPr>
          <p:cNvSpPr>
            <a:spLocks noGrp="1"/>
          </p:cNvSpPr>
          <p:nvPr>
            <p:ph type="subTitle" idx="1"/>
          </p:nvPr>
        </p:nvSpPr>
        <p:spPr>
          <a:xfrm>
            <a:off x="465419" y="2473653"/>
            <a:ext cx="7535581" cy="955347"/>
          </a:xfrm>
        </p:spPr>
        <p:txBody>
          <a:bodyPr>
            <a:noAutofit/>
          </a:bodyPr>
          <a:lstStyle>
            <a:lvl1pPr marL="0" indent="0" algn="l">
              <a:lnSpc>
                <a:spcPct val="90000"/>
              </a:lnSpc>
              <a:buNone/>
              <a:defRPr sz="18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
        <p:nvSpPr>
          <p:cNvPr id="19" name="Freeform: Shape 18">
            <a:extLst>
              <a:ext uri="{FF2B5EF4-FFF2-40B4-BE49-F238E27FC236}">
                <a16:creationId xmlns:a16="http://schemas.microsoft.com/office/drawing/2014/main" id="{5750E14F-C80E-D16F-1636-EADBB8AD7D36}"/>
              </a:ext>
            </a:extLst>
          </p:cNvPr>
          <p:cNvSpPr/>
          <p:nvPr/>
        </p:nvSpPr>
        <p:spPr>
          <a:xfrm>
            <a:off x="-575055" y="-2371068"/>
            <a:ext cx="9314052" cy="6830313"/>
          </a:xfrm>
          <a:custGeom>
            <a:avLst/>
            <a:gdLst>
              <a:gd name="connsiteX0" fmla="*/ 9268714 w 9314052"/>
              <a:gd name="connsiteY0" fmla="*/ 0 h 6830313"/>
              <a:gd name="connsiteX1" fmla="*/ 9268714 w 9314052"/>
              <a:gd name="connsiteY1" fmla="*/ 4713097 h 6830313"/>
              <a:gd name="connsiteX2" fmla="*/ 8599170 w 9314052"/>
              <a:gd name="connsiteY2" fmla="*/ 5758942 h 6830313"/>
              <a:gd name="connsiteX3" fmla="*/ 2787523 w 9314052"/>
              <a:gd name="connsiteY3" fmla="*/ 6784721 h 6830313"/>
              <a:gd name="connsiteX4" fmla="*/ 0 w 9314052"/>
              <a:gd name="connsiteY4" fmla="*/ 6558661 h 6830313"/>
              <a:gd name="connsiteX5" fmla="*/ 0 w 9314052"/>
              <a:gd name="connsiteY5" fmla="*/ 6605397 h 6830313"/>
              <a:gd name="connsiteX6" fmla="*/ 2787523 w 9314052"/>
              <a:gd name="connsiteY6" fmla="*/ 6830314 h 6830313"/>
              <a:gd name="connsiteX7" fmla="*/ 8615553 w 9314052"/>
              <a:gd name="connsiteY7" fmla="*/ 5801614 h 6830313"/>
              <a:gd name="connsiteX8" fmla="*/ 9314053 w 9314052"/>
              <a:gd name="connsiteY8" fmla="*/ 4713097 h 6830313"/>
              <a:gd name="connsiteX9" fmla="*/ 9314053 w 9314052"/>
              <a:gd name="connsiteY9" fmla="*/ 0 h 683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14052" h="6830313">
                <a:moveTo>
                  <a:pt x="9268714" y="0"/>
                </a:moveTo>
                <a:lnTo>
                  <a:pt x="9268714" y="4713097"/>
                </a:lnTo>
                <a:cubicBezTo>
                  <a:pt x="9268714" y="5250942"/>
                  <a:pt x="9055989" y="5583174"/>
                  <a:pt x="8599170" y="5758942"/>
                </a:cubicBezTo>
                <a:cubicBezTo>
                  <a:pt x="6884035" y="6420485"/>
                  <a:pt x="4820031" y="6784721"/>
                  <a:pt x="2787523" y="6784721"/>
                </a:cubicBezTo>
                <a:cubicBezTo>
                  <a:pt x="1853806" y="6783972"/>
                  <a:pt x="921642" y="6708382"/>
                  <a:pt x="0" y="6558661"/>
                </a:cubicBezTo>
                <a:lnTo>
                  <a:pt x="0" y="6605397"/>
                </a:lnTo>
                <a:cubicBezTo>
                  <a:pt x="921695" y="6754546"/>
                  <a:pt x="1853844" y="6829755"/>
                  <a:pt x="2787523" y="6830314"/>
                </a:cubicBezTo>
                <a:cubicBezTo>
                  <a:pt x="4825492" y="6830314"/>
                  <a:pt x="6895338" y="6464808"/>
                  <a:pt x="8615553" y="5801614"/>
                </a:cubicBezTo>
                <a:cubicBezTo>
                  <a:pt x="9092438" y="5618226"/>
                  <a:pt x="9314053" y="5272405"/>
                  <a:pt x="9314053" y="4713097"/>
                </a:cubicBezTo>
                <a:lnTo>
                  <a:pt x="9314053" y="0"/>
                </a:lnTo>
                <a:close/>
              </a:path>
            </a:pathLst>
          </a:custGeom>
          <a:solidFill>
            <a:srgbClr val="FFFFFF">
              <a:alpha val="25000"/>
            </a:srgbClr>
          </a:solidFill>
          <a:ln w="12700"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98011FAF-09D0-5DED-F50A-38D41372D973}"/>
              </a:ext>
            </a:extLst>
          </p:cNvPr>
          <p:cNvSpPr/>
          <p:nvPr/>
        </p:nvSpPr>
        <p:spPr>
          <a:xfrm>
            <a:off x="-575055" y="-2371068"/>
            <a:ext cx="9066784" cy="7409561"/>
          </a:xfrm>
          <a:custGeom>
            <a:avLst/>
            <a:gdLst>
              <a:gd name="connsiteX0" fmla="*/ 9038590 w 9066784"/>
              <a:gd name="connsiteY0" fmla="*/ 0 h 7409561"/>
              <a:gd name="connsiteX1" fmla="*/ 9038590 w 9066784"/>
              <a:gd name="connsiteY1" fmla="*/ 5300980 h 7409561"/>
              <a:gd name="connsiteX2" fmla="*/ 8363458 w 9066784"/>
              <a:gd name="connsiteY2" fmla="*/ 6355080 h 7409561"/>
              <a:gd name="connsiteX3" fmla="*/ 2548636 w 9066784"/>
              <a:gd name="connsiteY3" fmla="*/ 7381367 h 7409561"/>
              <a:gd name="connsiteX4" fmla="*/ 0 w 9066784"/>
              <a:gd name="connsiteY4" fmla="*/ 7193026 h 7409561"/>
              <a:gd name="connsiteX5" fmla="*/ 0 w 9066784"/>
              <a:gd name="connsiteY5" fmla="*/ 7221474 h 7409561"/>
              <a:gd name="connsiteX6" fmla="*/ 2548636 w 9066784"/>
              <a:gd name="connsiteY6" fmla="*/ 7409561 h 7409561"/>
              <a:gd name="connsiteX7" fmla="*/ 8373618 w 9066784"/>
              <a:gd name="connsiteY7" fmla="*/ 6380861 h 7409561"/>
              <a:gd name="connsiteX8" fmla="*/ 9066784 w 9066784"/>
              <a:gd name="connsiteY8" fmla="*/ 5300980 h 7409561"/>
              <a:gd name="connsiteX9" fmla="*/ 9066784 w 9066784"/>
              <a:gd name="connsiteY9" fmla="*/ 0 h 7409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6784" h="7409561">
                <a:moveTo>
                  <a:pt x="9038590" y="0"/>
                </a:moveTo>
                <a:lnTo>
                  <a:pt x="9038590" y="5300980"/>
                </a:lnTo>
                <a:cubicBezTo>
                  <a:pt x="9038590" y="5842889"/>
                  <a:pt x="8824087" y="6177280"/>
                  <a:pt x="8363458" y="6355080"/>
                </a:cubicBezTo>
                <a:cubicBezTo>
                  <a:pt x="6647307" y="7016877"/>
                  <a:pt x="4582160" y="7381367"/>
                  <a:pt x="2548636" y="7381367"/>
                </a:cubicBezTo>
                <a:cubicBezTo>
                  <a:pt x="1695634" y="7380834"/>
                  <a:pt x="843815" y="7317880"/>
                  <a:pt x="0" y="7193026"/>
                </a:cubicBezTo>
                <a:lnTo>
                  <a:pt x="0" y="7221474"/>
                </a:lnTo>
                <a:cubicBezTo>
                  <a:pt x="843835" y="7346125"/>
                  <a:pt x="1695646" y="7408977"/>
                  <a:pt x="2548636" y="7409561"/>
                </a:cubicBezTo>
                <a:cubicBezTo>
                  <a:pt x="4585589" y="7409561"/>
                  <a:pt x="6654292" y="7044309"/>
                  <a:pt x="8373618" y="6380861"/>
                </a:cubicBezTo>
                <a:cubicBezTo>
                  <a:pt x="8846439" y="6198997"/>
                  <a:pt x="9066784" y="5856097"/>
                  <a:pt x="9066784" y="5300980"/>
                </a:cubicBezTo>
                <a:lnTo>
                  <a:pt x="9066784" y="0"/>
                </a:lnTo>
                <a:close/>
              </a:path>
            </a:pathLst>
          </a:custGeom>
          <a:solidFill>
            <a:srgbClr val="FFFFFF">
              <a:alpha val="40000"/>
            </a:srgbClr>
          </a:solidFill>
          <a:ln w="12700"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A8A865F4-F85B-9ABD-5B13-7EB019D33D4B}"/>
              </a:ext>
            </a:extLst>
          </p:cNvPr>
          <p:cNvSpPr/>
          <p:nvPr/>
        </p:nvSpPr>
        <p:spPr>
          <a:xfrm>
            <a:off x="-575309" y="-2371068"/>
            <a:ext cx="9572625" cy="7078599"/>
          </a:xfrm>
          <a:custGeom>
            <a:avLst/>
            <a:gdLst>
              <a:gd name="connsiteX0" fmla="*/ 9488551 w 9572625"/>
              <a:gd name="connsiteY0" fmla="*/ 0 h 7078599"/>
              <a:gd name="connsiteX1" fmla="*/ 9488551 w 9572625"/>
              <a:gd name="connsiteY1" fmla="*/ 4941697 h 7078599"/>
              <a:gd name="connsiteX2" fmla="*/ 8831326 w 9572625"/>
              <a:gd name="connsiteY2" fmla="*/ 5969381 h 7078599"/>
              <a:gd name="connsiteX3" fmla="*/ 3026410 w 9572625"/>
              <a:gd name="connsiteY3" fmla="*/ 6994144 h 7078599"/>
              <a:gd name="connsiteX4" fmla="*/ 0 w 9572625"/>
              <a:gd name="connsiteY4" fmla="*/ 6728206 h 7078599"/>
              <a:gd name="connsiteX5" fmla="*/ 0 w 9572625"/>
              <a:gd name="connsiteY5" fmla="*/ 6813804 h 7078599"/>
              <a:gd name="connsiteX6" fmla="*/ 3026410 w 9572625"/>
              <a:gd name="connsiteY6" fmla="*/ 7078599 h 7078599"/>
              <a:gd name="connsiteX7" fmla="*/ 8861425 w 9572625"/>
              <a:gd name="connsiteY7" fmla="*/ 6048375 h 7078599"/>
              <a:gd name="connsiteX8" fmla="*/ 9572625 w 9572625"/>
              <a:gd name="connsiteY8" fmla="*/ 4941824 h 7078599"/>
              <a:gd name="connsiteX9" fmla="*/ 9572625 w 9572625"/>
              <a:gd name="connsiteY9" fmla="*/ 0 h 7078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72625" h="7078599">
                <a:moveTo>
                  <a:pt x="9488551" y="0"/>
                </a:moveTo>
                <a:lnTo>
                  <a:pt x="9488551" y="4941697"/>
                </a:lnTo>
                <a:cubicBezTo>
                  <a:pt x="9488551" y="5470398"/>
                  <a:pt x="9279636" y="5797042"/>
                  <a:pt x="8831326" y="5969381"/>
                </a:cubicBezTo>
                <a:cubicBezTo>
                  <a:pt x="7118350" y="6630797"/>
                  <a:pt x="5056886" y="6994144"/>
                  <a:pt x="3026410" y="6994144"/>
                </a:cubicBezTo>
                <a:cubicBezTo>
                  <a:pt x="2011782" y="6993814"/>
                  <a:pt x="999132" y="6904825"/>
                  <a:pt x="0" y="6728206"/>
                </a:cubicBezTo>
                <a:lnTo>
                  <a:pt x="0" y="6813804"/>
                </a:lnTo>
                <a:cubicBezTo>
                  <a:pt x="999216" y="6989674"/>
                  <a:pt x="2011832" y="7078269"/>
                  <a:pt x="3026410" y="7078599"/>
                </a:cubicBezTo>
                <a:cubicBezTo>
                  <a:pt x="5066665" y="7078599"/>
                  <a:pt x="7138924" y="6712712"/>
                  <a:pt x="8861425" y="6048375"/>
                </a:cubicBezTo>
                <a:cubicBezTo>
                  <a:pt x="9346692" y="5861685"/>
                  <a:pt x="9572625" y="5510149"/>
                  <a:pt x="9572625" y="4941824"/>
                </a:cubicBezTo>
                <a:lnTo>
                  <a:pt x="9572625" y="0"/>
                </a:lnTo>
                <a:close/>
              </a:path>
            </a:pathLst>
          </a:custGeom>
          <a:solidFill>
            <a:srgbClr val="FFFFFF">
              <a:alpha val="30000"/>
            </a:srgbClr>
          </a:solidFill>
          <a:ln w="12700"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EF39FA58-0FB4-BE04-7F55-2489E6E79CD2}"/>
              </a:ext>
            </a:extLst>
          </p:cNvPr>
          <p:cNvSpPr/>
          <p:nvPr/>
        </p:nvSpPr>
        <p:spPr>
          <a:xfrm>
            <a:off x="-575055" y="-2371068"/>
            <a:ext cx="9916922" cy="7659497"/>
          </a:xfrm>
          <a:custGeom>
            <a:avLst/>
            <a:gdLst>
              <a:gd name="connsiteX0" fmla="*/ 9860661 w 9916922"/>
              <a:gd name="connsiteY0" fmla="*/ 0 h 7659497"/>
              <a:gd name="connsiteX1" fmla="*/ 9860661 w 9916922"/>
              <a:gd name="connsiteY1" fmla="*/ 5292725 h 7659497"/>
              <a:gd name="connsiteX2" fmla="*/ 9114790 w 9916922"/>
              <a:gd name="connsiteY2" fmla="*/ 6457823 h 7659497"/>
              <a:gd name="connsiteX3" fmla="*/ 2626995 w 9916922"/>
              <a:gd name="connsiteY3" fmla="*/ 7603109 h 7659497"/>
              <a:gd name="connsiteX4" fmla="*/ 0 w 9916922"/>
              <a:gd name="connsiteY4" fmla="*/ 7423658 h 7659497"/>
              <a:gd name="connsiteX5" fmla="*/ 0 w 9916922"/>
              <a:gd name="connsiteY5" fmla="*/ 7480427 h 7659497"/>
              <a:gd name="connsiteX6" fmla="*/ 2626995 w 9916922"/>
              <a:gd name="connsiteY6" fmla="*/ 7659497 h 7659497"/>
              <a:gd name="connsiteX7" fmla="*/ 9134983 w 9916922"/>
              <a:gd name="connsiteY7" fmla="*/ 6510528 h 7659497"/>
              <a:gd name="connsiteX8" fmla="*/ 9916922 w 9916922"/>
              <a:gd name="connsiteY8" fmla="*/ 5292852 h 7659497"/>
              <a:gd name="connsiteX9" fmla="*/ 9916922 w 9916922"/>
              <a:gd name="connsiteY9" fmla="*/ 0 h 7659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16922" h="7659497">
                <a:moveTo>
                  <a:pt x="9860661" y="0"/>
                </a:moveTo>
                <a:lnTo>
                  <a:pt x="9860661" y="5292725"/>
                </a:lnTo>
                <a:cubicBezTo>
                  <a:pt x="9860661" y="5891911"/>
                  <a:pt x="9623679" y="6262116"/>
                  <a:pt x="9114790" y="6457823"/>
                </a:cubicBezTo>
                <a:cubicBezTo>
                  <a:pt x="7200012" y="7196328"/>
                  <a:pt x="4895977" y="7603109"/>
                  <a:pt x="2626995" y="7603109"/>
                </a:cubicBezTo>
                <a:cubicBezTo>
                  <a:pt x="1748290" y="7602487"/>
                  <a:pt x="870628" y="7542530"/>
                  <a:pt x="0" y="7423658"/>
                </a:cubicBezTo>
                <a:lnTo>
                  <a:pt x="0" y="7480427"/>
                </a:lnTo>
                <a:cubicBezTo>
                  <a:pt x="870656" y="7598982"/>
                  <a:pt x="1748305" y="7658812"/>
                  <a:pt x="2626995" y="7659497"/>
                </a:cubicBezTo>
                <a:cubicBezTo>
                  <a:pt x="4902708" y="7659497"/>
                  <a:pt x="7213981" y="7251446"/>
                  <a:pt x="9134983" y="6510528"/>
                </a:cubicBezTo>
                <a:cubicBezTo>
                  <a:pt x="9668383" y="6305296"/>
                  <a:pt x="9916922" y="5918327"/>
                  <a:pt x="9916922" y="5292852"/>
                </a:cubicBezTo>
                <a:lnTo>
                  <a:pt x="9916922" y="0"/>
                </a:lnTo>
                <a:close/>
              </a:path>
            </a:pathLst>
          </a:custGeom>
          <a:solidFill>
            <a:srgbClr val="FFFFFF">
              <a:alpha val="20000"/>
            </a:srgbClr>
          </a:solidFill>
          <a:ln w="1270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25FEF760-6694-E4A1-C995-7C5215272D95}"/>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7930019" y="5745954"/>
            <a:ext cx="665672" cy="722730"/>
          </a:xfrm>
          <a:prstGeom prst="rect">
            <a:avLst/>
          </a:prstGeom>
        </p:spPr>
      </p:pic>
      <p:pic>
        <p:nvPicPr>
          <p:cNvPr id="6" name="Graphic 5">
            <a:extLst>
              <a:ext uri="{FF2B5EF4-FFF2-40B4-BE49-F238E27FC236}">
                <a16:creationId xmlns:a16="http://schemas.microsoft.com/office/drawing/2014/main" id="{32A0DB6A-C3BF-8390-0688-67C2202C44E5}"/>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465419" y="457200"/>
            <a:ext cx="1910993" cy="548640"/>
          </a:xfrm>
          <a:prstGeom prst="rect">
            <a:avLst/>
          </a:prstGeom>
        </p:spPr>
      </p:pic>
      <p:sp>
        <p:nvSpPr>
          <p:cNvPr id="5" name="TextBox 4">
            <a:extLst>
              <a:ext uri="{FF2B5EF4-FFF2-40B4-BE49-F238E27FC236}">
                <a16:creationId xmlns:a16="http://schemas.microsoft.com/office/drawing/2014/main" id="{74D46B73-3A66-8966-AF26-A699B0BBDE9E}"/>
              </a:ext>
            </a:extLst>
          </p:cNvPr>
          <p:cNvSpPr txBox="1"/>
          <p:nvPr userDrawn="1"/>
        </p:nvSpPr>
        <p:spPr>
          <a:xfrm>
            <a:off x="465419" y="6344794"/>
            <a:ext cx="7123745" cy="461665"/>
          </a:xfrm>
          <a:prstGeom prst="rect">
            <a:avLst/>
          </a:prstGeom>
          <a:noFill/>
        </p:spPr>
        <p:txBody>
          <a:bodyPr wrap="none" lIns="0" tIns="0" rIns="0" bIns="0" rtlCol="0">
            <a:spAutoFit/>
          </a:bodyPr>
          <a:lstStyle/>
          <a:p>
            <a:r>
              <a:rPr lang="en-US" sz="1000" dirty="0">
                <a:solidFill>
                  <a:schemeClr val="bg2"/>
                </a:solidFill>
                <a:latin typeface="Arial" panose="020B0604020202020204" pitchFamily="34" charset="0"/>
                <a:cs typeface="Arial" panose="020B0604020202020204" pitchFamily="34" charset="0"/>
              </a:rPr>
              <a:t>RBC Rochdale is the brand name of City National Rochdale, LLC. an SEC-registered investment adviser and wholly-owned </a:t>
            </a:r>
            <a:br>
              <a:rPr lang="en-US" sz="1000" dirty="0">
                <a:solidFill>
                  <a:schemeClr val="bg2"/>
                </a:solidFill>
                <a:latin typeface="Arial" panose="020B0604020202020204" pitchFamily="34" charset="0"/>
                <a:cs typeface="Arial" panose="020B0604020202020204" pitchFamily="34" charset="0"/>
              </a:rPr>
            </a:br>
            <a:r>
              <a:rPr lang="en-US" sz="1000" dirty="0">
                <a:solidFill>
                  <a:schemeClr val="bg2"/>
                </a:solidFill>
                <a:latin typeface="Arial" panose="020B0604020202020204" pitchFamily="34" charset="0"/>
                <a:cs typeface="Arial" panose="020B0604020202020204" pitchFamily="34" charset="0"/>
              </a:rPr>
              <a:t>subsidiary of City National Bank. Registration as an investment adviser does not imply any level of skill or expertise. </a:t>
            </a:r>
            <a:br>
              <a:rPr lang="en-US" sz="1000" dirty="0">
                <a:solidFill>
                  <a:schemeClr val="bg2"/>
                </a:solidFill>
                <a:latin typeface="Arial" panose="020B0604020202020204" pitchFamily="34" charset="0"/>
                <a:cs typeface="Arial" panose="020B0604020202020204" pitchFamily="34" charset="0"/>
              </a:rPr>
            </a:br>
            <a:r>
              <a:rPr lang="en-US" sz="1000" dirty="0">
                <a:solidFill>
                  <a:schemeClr val="bg2"/>
                </a:solidFill>
                <a:latin typeface="Arial" panose="020B0604020202020204" pitchFamily="34" charset="0"/>
                <a:cs typeface="Arial" panose="020B0604020202020204" pitchFamily="34" charset="0"/>
              </a:rPr>
              <a:t>City National Bank is a subsidiary of the Royal Bank of Canada.</a:t>
            </a:r>
          </a:p>
        </p:txBody>
      </p:sp>
    </p:spTree>
    <p:extLst>
      <p:ext uri="{BB962C8B-B14F-4D97-AF65-F5344CB8AC3E}">
        <p14:creationId xmlns:p14="http://schemas.microsoft.com/office/powerpoint/2010/main" val="3608223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Cover C">
    <p:bg>
      <p:bgPr>
        <a:solidFill>
          <a:srgbClr val="6F6E6F"/>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0206C660-CE52-C4FD-C49D-AFAC5BF3AE5E}"/>
              </a:ext>
            </a:extLst>
          </p:cNvPr>
          <p:cNvSpPr/>
          <p:nvPr/>
        </p:nvSpPr>
        <p:spPr>
          <a:xfrm>
            <a:off x="-575055" y="-2236597"/>
            <a:ext cx="9314052" cy="6830313"/>
          </a:xfrm>
          <a:custGeom>
            <a:avLst/>
            <a:gdLst>
              <a:gd name="connsiteX0" fmla="*/ 9268714 w 9314052"/>
              <a:gd name="connsiteY0" fmla="*/ 0 h 6830313"/>
              <a:gd name="connsiteX1" fmla="*/ 9268714 w 9314052"/>
              <a:gd name="connsiteY1" fmla="*/ 4713097 h 6830313"/>
              <a:gd name="connsiteX2" fmla="*/ 8599170 w 9314052"/>
              <a:gd name="connsiteY2" fmla="*/ 5758942 h 6830313"/>
              <a:gd name="connsiteX3" fmla="*/ 2787523 w 9314052"/>
              <a:gd name="connsiteY3" fmla="*/ 6784721 h 6830313"/>
              <a:gd name="connsiteX4" fmla="*/ 0 w 9314052"/>
              <a:gd name="connsiteY4" fmla="*/ 6558661 h 6830313"/>
              <a:gd name="connsiteX5" fmla="*/ 0 w 9314052"/>
              <a:gd name="connsiteY5" fmla="*/ 6605397 h 6830313"/>
              <a:gd name="connsiteX6" fmla="*/ 2787523 w 9314052"/>
              <a:gd name="connsiteY6" fmla="*/ 6830314 h 6830313"/>
              <a:gd name="connsiteX7" fmla="*/ 8615553 w 9314052"/>
              <a:gd name="connsiteY7" fmla="*/ 5801614 h 6830313"/>
              <a:gd name="connsiteX8" fmla="*/ 9314053 w 9314052"/>
              <a:gd name="connsiteY8" fmla="*/ 4713097 h 6830313"/>
              <a:gd name="connsiteX9" fmla="*/ 9314053 w 9314052"/>
              <a:gd name="connsiteY9" fmla="*/ 0 h 6830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14052" h="6830313">
                <a:moveTo>
                  <a:pt x="9268714" y="0"/>
                </a:moveTo>
                <a:lnTo>
                  <a:pt x="9268714" y="4713097"/>
                </a:lnTo>
                <a:cubicBezTo>
                  <a:pt x="9268714" y="5250942"/>
                  <a:pt x="9055989" y="5583174"/>
                  <a:pt x="8599170" y="5758942"/>
                </a:cubicBezTo>
                <a:cubicBezTo>
                  <a:pt x="6884035" y="6420485"/>
                  <a:pt x="4820031" y="6784721"/>
                  <a:pt x="2787523" y="6784721"/>
                </a:cubicBezTo>
                <a:cubicBezTo>
                  <a:pt x="1853806" y="6783972"/>
                  <a:pt x="921642" y="6708382"/>
                  <a:pt x="0" y="6558661"/>
                </a:cubicBezTo>
                <a:lnTo>
                  <a:pt x="0" y="6605397"/>
                </a:lnTo>
                <a:cubicBezTo>
                  <a:pt x="921695" y="6754546"/>
                  <a:pt x="1853844" y="6829755"/>
                  <a:pt x="2787523" y="6830314"/>
                </a:cubicBezTo>
                <a:cubicBezTo>
                  <a:pt x="4825492" y="6830314"/>
                  <a:pt x="6895338" y="6464808"/>
                  <a:pt x="8615553" y="5801614"/>
                </a:cubicBezTo>
                <a:cubicBezTo>
                  <a:pt x="9092438" y="5618226"/>
                  <a:pt x="9314053" y="5272405"/>
                  <a:pt x="9314053" y="4713097"/>
                </a:cubicBezTo>
                <a:lnTo>
                  <a:pt x="9314053" y="0"/>
                </a:lnTo>
                <a:close/>
              </a:path>
            </a:pathLst>
          </a:custGeom>
          <a:solidFill>
            <a:srgbClr val="FFFFFF">
              <a:alpha val="25000"/>
            </a:srgbClr>
          </a:solidFill>
          <a:ln w="12700"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CD02944F-B5A6-842F-297D-2370BE25F47A}"/>
              </a:ext>
            </a:extLst>
          </p:cNvPr>
          <p:cNvSpPr/>
          <p:nvPr/>
        </p:nvSpPr>
        <p:spPr>
          <a:xfrm>
            <a:off x="-575055" y="-2236597"/>
            <a:ext cx="9066784" cy="7409561"/>
          </a:xfrm>
          <a:custGeom>
            <a:avLst/>
            <a:gdLst>
              <a:gd name="connsiteX0" fmla="*/ 9038590 w 9066784"/>
              <a:gd name="connsiteY0" fmla="*/ 0 h 7409561"/>
              <a:gd name="connsiteX1" fmla="*/ 9038590 w 9066784"/>
              <a:gd name="connsiteY1" fmla="*/ 5300980 h 7409561"/>
              <a:gd name="connsiteX2" fmla="*/ 8363458 w 9066784"/>
              <a:gd name="connsiteY2" fmla="*/ 6355080 h 7409561"/>
              <a:gd name="connsiteX3" fmla="*/ 2548636 w 9066784"/>
              <a:gd name="connsiteY3" fmla="*/ 7381367 h 7409561"/>
              <a:gd name="connsiteX4" fmla="*/ 0 w 9066784"/>
              <a:gd name="connsiteY4" fmla="*/ 7193026 h 7409561"/>
              <a:gd name="connsiteX5" fmla="*/ 0 w 9066784"/>
              <a:gd name="connsiteY5" fmla="*/ 7221474 h 7409561"/>
              <a:gd name="connsiteX6" fmla="*/ 2548636 w 9066784"/>
              <a:gd name="connsiteY6" fmla="*/ 7409561 h 7409561"/>
              <a:gd name="connsiteX7" fmla="*/ 8373618 w 9066784"/>
              <a:gd name="connsiteY7" fmla="*/ 6380861 h 7409561"/>
              <a:gd name="connsiteX8" fmla="*/ 9066784 w 9066784"/>
              <a:gd name="connsiteY8" fmla="*/ 5300980 h 7409561"/>
              <a:gd name="connsiteX9" fmla="*/ 9066784 w 9066784"/>
              <a:gd name="connsiteY9" fmla="*/ 0 h 7409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066784" h="7409561">
                <a:moveTo>
                  <a:pt x="9038590" y="0"/>
                </a:moveTo>
                <a:lnTo>
                  <a:pt x="9038590" y="5300980"/>
                </a:lnTo>
                <a:cubicBezTo>
                  <a:pt x="9038590" y="5842889"/>
                  <a:pt x="8824087" y="6177280"/>
                  <a:pt x="8363458" y="6355080"/>
                </a:cubicBezTo>
                <a:cubicBezTo>
                  <a:pt x="6647307" y="7016877"/>
                  <a:pt x="4582160" y="7381367"/>
                  <a:pt x="2548636" y="7381367"/>
                </a:cubicBezTo>
                <a:cubicBezTo>
                  <a:pt x="1695634" y="7380834"/>
                  <a:pt x="843815" y="7317880"/>
                  <a:pt x="0" y="7193026"/>
                </a:cubicBezTo>
                <a:lnTo>
                  <a:pt x="0" y="7221474"/>
                </a:lnTo>
                <a:cubicBezTo>
                  <a:pt x="843835" y="7346125"/>
                  <a:pt x="1695646" y="7408977"/>
                  <a:pt x="2548636" y="7409561"/>
                </a:cubicBezTo>
                <a:cubicBezTo>
                  <a:pt x="4585589" y="7409561"/>
                  <a:pt x="6654292" y="7044309"/>
                  <a:pt x="8373618" y="6380861"/>
                </a:cubicBezTo>
                <a:cubicBezTo>
                  <a:pt x="8846439" y="6198997"/>
                  <a:pt x="9066784" y="5856097"/>
                  <a:pt x="9066784" y="5300980"/>
                </a:cubicBezTo>
                <a:lnTo>
                  <a:pt x="9066784" y="0"/>
                </a:lnTo>
                <a:close/>
              </a:path>
            </a:pathLst>
          </a:custGeom>
          <a:solidFill>
            <a:srgbClr val="FFFFFF">
              <a:alpha val="40000"/>
            </a:srgbClr>
          </a:solidFill>
          <a:ln w="12700" cap="flat">
            <a:noFill/>
            <a:prstDash val="solid"/>
            <a:miter/>
          </a:ln>
        </p:spPr>
        <p:txBody>
          <a:bodyPr rtlCol="0" anchor="ctr"/>
          <a:lstStyle/>
          <a:p>
            <a:endParaRPr lang="en-US" dirty="0"/>
          </a:p>
        </p:txBody>
      </p:sp>
      <p:pic>
        <p:nvPicPr>
          <p:cNvPr id="27" name="Graphic 26">
            <a:extLst>
              <a:ext uri="{FF2B5EF4-FFF2-40B4-BE49-F238E27FC236}">
                <a16:creationId xmlns:a16="http://schemas.microsoft.com/office/drawing/2014/main" id="{05E0EA8A-D621-2303-2EC7-98F88D6D141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7930019" y="5800444"/>
            <a:ext cx="665672" cy="722730"/>
          </a:xfrm>
          <a:prstGeom prst="rect">
            <a:avLst/>
          </a:prstGeom>
        </p:spPr>
      </p:pic>
      <p:sp>
        <p:nvSpPr>
          <p:cNvPr id="20" name="Freeform: Shape 19">
            <a:extLst>
              <a:ext uri="{FF2B5EF4-FFF2-40B4-BE49-F238E27FC236}">
                <a16:creationId xmlns:a16="http://schemas.microsoft.com/office/drawing/2014/main" id="{2C0A0111-B463-B399-7CBA-CE16DB450F81}"/>
              </a:ext>
            </a:extLst>
          </p:cNvPr>
          <p:cNvSpPr/>
          <p:nvPr/>
        </p:nvSpPr>
        <p:spPr>
          <a:xfrm>
            <a:off x="-575055" y="-2236597"/>
            <a:ext cx="9916922" cy="7659497"/>
          </a:xfrm>
          <a:custGeom>
            <a:avLst/>
            <a:gdLst>
              <a:gd name="connsiteX0" fmla="*/ 9860661 w 9916922"/>
              <a:gd name="connsiteY0" fmla="*/ 0 h 7659497"/>
              <a:gd name="connsiteX1" fmla="*/ 9860661 w 9916922"/>
              <a:gd name="connsiteY1" fmla="*/ 5292725 h 7659497"/>
              <a:gd name="connsiteX2" fmla="*/ 9114790 w 9916922"/>
              <a:gd name="connsiteY2" fmla="*/ 6457823 h 7659497"/>
              <a:gd name="connsiteX3" fmla="*/ 2626995 w 9916922"/>
              <a:gd name="connsiteY3" fmla="*/ 7603109 h 7659497"/>
              <a:gd name="connsiteX4" fmla="*/ 0 w 9916922"/>
              <a:gd name="connsiteY4" fmla="*/ 7423658 h 7659497"/>
              <a:gd name="connsiteX5" fmla="*/ 0 w 9916922"/>
              <a:gd name="connsiteY5" fmla="*/ 7480427 h 7659497"/>
              <a:gd name="connsiteX6" fmla="*/ 2626995 w 9916922"/>
              <a:gd name="connsiteY6" fmla="*/ 7659497 h 7659497"/>
              <a:gd name="connsiteX7" fmla="*/ 9134983 w 9916922"/>
              <a:gd name="connsiteY7" fmla="*/ 6510528 h 7659497"/>
              <a:gd name="connsiteX8" fmla="*/ 9916922 w 9916922"/>
              <a:gd name="connsiteY8" fmla="*/ 5292852 h 7659497"/>
              <a:gd name="connsiteX9" fmla="*/ 9916922 w 9916922"/>
              <a:gd name="connsiteY9" fmla="*/ 0 h 7659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16922" h="7659497">
                <a:moveTo>
                  <a:pt x="9860661" y="0"/>
                </a:moveTo>
                <a:lnTo>
                  <a:pt x="9860661" y="5292725"/>
                </a:lnTo>
                <a:cubicBezTo>
                  <a:pt x="9860661" y="5891911"/>
                  <a:pt x="9623679" y="6262116"/>
                  <a:pt x="9114790" y="6457823"/>
                </a:cubicBezTo>
                <a:cubicBezTo>
                  <a:pt x="7200012" y="7196328"/>
                  <a:pt x="4895977" y="7603109"/>
                  <a:pt x="2626995" y="7603109"/>
                </a:cubicBezTo>
                <a:cubicBezTo>
                  <a:pt x="1748290" y="7602487"/>
                  <a:pt x="870628" y="7542530"/>
                  <a:pt x="0" y="7423658"/>
                </a:cubicBezTo>
                <a:lnTo>
                  <a:pt x="0" y="7480427"/>
                </a:lnTo>
                <a:cubicBezTo>
                  <a:pt x="870656" y="7598982"/>
                  <a:pt x="1748305" y="7658812"/>
                  <a:pt x="2626995" y="7659497"/>
                </a:cubicBezTo>
                <a:cubicBezTo>
                  <a:pt x="4902708" y="7659497"/>
                  <a:pt x="7213981" y="7251446"/>
                  <a:pt x="9134983" y="6510528"/>
                </a:cubicBezTo>
                <a:cubicBezTo>
                  <a:pt x="9668383" y="6305296"/>
                  <a:pt x="9916922" y="5918327"/>
                  <a:pt x="9916922" y="5292852"/>
                </a:cubicBezTo>
                <a:lnTo>
                  <a:pt x="9916922" y="0"/>
                </a:lnTo>
                <a:close/>
              </a:path>
            </a:pathLst>
          </a:custGeom>
          <a:solidFill>
            <a:srgbClr val="FFFFFF">
              <a:alpha val="20000"/>
            </a:srgbClr>
          </a:solidFill>
          <a:ln w="12700"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DEA788D4-F678-7D8B-EE7D-C07AA05BC29E}"/>
              </a:ext>
            </a:extLst>
          </p:cNvPr>
          <p:cNvSpPr/>
          <p:nvPr userDrawn="1"/>
        </p:nvSpPr>
        <p:spPr>
          <a:xfrm>
            <a:off x="-575309" y="-2236597"/>
            <a:ext cx="9572625" cy="7078599"/>
          </a:xfrm>
          <a:custGeom>
            <a:avLst/>
            <a:gdLst>
              <a:gd name="connsiteX0" fmla="*/ 9488551 w 9572625"/>
              <a:gd name="connsiteY0" fmla="*/ 0 h 7078599"/>
              <a:gd name="connsiteX1" fmla="*/ 9488551 w 9572625"/>
              <a:gd name="connsiteY1" fmla="*/ 4941697 h 7078599"/>
              <a:gd name="connsiteX2" fmla="*/ 8831326 w 9572625"/>
              <a:gd name="connsiteY2" fmla="*/ 5969381 h 7078599"/>
              <a:gd name="connsiteX3" fmla="*/ 3026410 w 9572625"/>
              <a:gd name="connsiteY3" fmla="*/ 6994144 h 7078599"/>
              <a:gd name="connsiteX4" fmla="*/ 0 w 9572625"/>
              <a:gd name="connsiteY4" fmla="*/ 6728206 h 7078599"/>
              <a:gd name="connsiteX5" fmla="*/ 0 w 9572625"/>
              <a:gd name="connsiteY5" fmla="*/ 6813804 h 7078599"/>
              <a:gd name="connsiteX6" fmla="*/ 3026410 w 9572625"/>
              <a:gd name="connsiteY6" fmla="*/ 7078599 h 7078599"/>
              <a:gd name="connsiteX7" fmla="*/ 8861425 w 9572625"/>
              <a:gd name="connsiteY7" fmla="*/ 6048375 h 7078599"/>
              <a:gd name="connsiteX8" fmla="*/ 9572625 w 9572625"/>
              <a:gd name="connsiteY8" fmla="*/ 4941824 h 7078599"/>
              <a:gd name="connsiteX9" fmla="*/ 9572625 w 9572625"/>
              <a:gd name="connsiteY9" fmla="*/ 0 h 7078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72625" h="7078599">
                <a:moveTo>
                  <a:pt x="9488551" y="0"/>
                </a:moveTo>
                <a:lnTo>
                  <a:pt x="9488551" y="4941697"/>
                </a:lnTo>
                <a:cubicBezTo>
                  <a:pt x="9488551" y="5470398"/>
                  <a:pt x="9279636" y="5797042"/>
                  <a:pt x="8831326" y="5969381"/>
                </a:cubicBezTo>
                <a:cubicBezTo>
                  <a:pt x="7118350" y="6630797"/>
                  <a:pt x="5056886" y="6994144"/>
                  <a:pt x="3026410" y="6994144"/>
                </a:cubicBezTo>
                <a:cubicBezTo>
                  <a:pt x="2011782" y="6993814"/>
                  <a:pt x="999132" y="6904825"/>
                  <a:pt x="0" y="6728206"/>
                </a:cubicBezTo>
                <a:lnTo>
                  <a:pt x="0" y="6813804"/>
                </a:lnTo>
                <a:cubicBezTo>
                  <a:pt x="999216" y="6989674"/>
                  <a:pt x="2011832" y="7078269"/>
                  <a:pt x="3026410" y="7078599"/>
                </a:cubicBezTo>
                <a:cubicBezTo>
                  <a:pt x="5066665" y="7078599"/>
                  <a:pt x="7138924" y="6712712"/>
                  <a:pt x="8861425" y="6048375"/>
                </a:cubicBezTo>
                <a:cubicBezTo>
                  <a:pt x="9346692" y="5861685"/>
                  <a:pt x="9572625" y="5510149"/>
                  <a:pt x="9572625" y="4941824"/>
                </a:cubicBezTo>
                <a:lnTo>
                  <a:pt x="9572625" y="0"/>
                </a:lnTo>
                <a:close/>
              </a:path>
            </a:pathLst>
          </a:custGeom>
          <a:solidFill>
            <a:srgbClr val="FFFFFF">
              <a:alpha val="30000"/>
            </a:srgbClr>
          </a:solidFill>
          <a:ln w="12700"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85D8042-2A28-4C49-8368-0CD7FDB3F173}"/>
              </a:ext>
            </a:extLst>
          </p:cNvPr>
          <p:cNvSpPr>
            <a:spLocks noGrp="1"/>
          </p:cNvSpPr>
          <p:nvPr userDrawn="1">
            <p:ph type="ctrTitle"/>
          </p:nvPr>
        </p:nvSpPr>
        <p:spPr>
          <a:xfrm>
            <a:off x="463580" y="1308937"/>
            <a:ext cx="7537420" cy="1084230"/>
          </a:xfrm>
          <a:prstGeom prst="rect">
            <a:avLst/>
          </a:prstGeom>
        </p:spPr>
        <p:txBody>
          <a:bodyPr wrap="square" anchor="b" anchorCtr="0">
            <a:noAutofit/>
          </a:bodyPr>
          <a:lstStyle>
            <a:lvl1pPr algn="l">
              <a:defRPr sz="2900">
                <a:solidFill>
                  <a:schemeClr val="bg1"/>
                </a:solidFill>
              </a:defRPr>
            </a:lvl1pPr>
          </a:lstStyle>
          <a:p>
            <a:r>
              <a:rPr lang="en-US"/>
              <a:t>Click to edit Master title style</a:t>
            </a:r>
            <a:endParaRPr lang="en-CA" dirty="0"/>
          </a:p>
        </p:txBody>
      </p:sp>
      <p:sp>
        <p:nvSpPr>
          <p:cNvPr id="10" name="Text Placeholder 12">
            <a:extLst>
              <a:ext uri="{FF2B5EF4-FFF2-40B4-BE49-F238E27FC236}">
                <a16:creationId xmlns:a16="http://schemas.microsoft.com/office/drawing/2014/main" id="{6CEE1036-0BEC-8540-B9BE-A19065A04DBA}"/>
              </a:ext>
            </a:extLst>
          </p:cNvPr>
          <p:cNvSpPr>
            <a:spLocks noGrp="1"/>
          </p:cNvSpPr>
          <p:nvPr userDrawn="1">
            <p:ph type="body" sz="quarter" idx="14" hasCustomPrompt="1"/>
          </p:nvPr>
        </p:nvSpPr>
        <p:spPr>
          <a:xfrm>
            <a:off x="452438" y="5627500"/>
            <a:ext cx="6858000" cy="582736"/>
          </a:xfrm>
        </p:spPr>
        <p:txBody>
          <a:bodyPr>
            <a:noAutofit/>
          </a:bodyPr>
          <a:lstStyle>
            <a:lvl1pPr>
              <a:defRPr sz="1400" b="1">
                <a:solidFill>
                  <a:schemeClr val="bg1"/>
                </a:solidFill>
                <a:latin typeface="Arial" panose="020B0604020202020204" pitchFamily="34" charset="0"/>
                <a:cs typeface="Arial" panose="020B0604020202020204" pitchFamily="34" charset="0"/>
              </a:defRPr>
            </a:lvl1pPr>
          </a:lstStyle>
          <a:p>
            <a:pPr lvl="0"/>
            <a:r>
              <a:rPr lang="en-CA" noProof="0" dirty="0"/>
              <a:t>Name of group presenting</a:t>
            </a:r>
          </a:p>
        </p:txBody>
      </p:sp>
      <p:sp>
        <p:nvSpPr>
          <p:cNvPr id="14" name="Date Placeholder 3">
            <a:extLst>
              <a:ext uri="{FF2B5EF4-FFF2-40B4-BE49-F238E27FC236}">
                <a16:creationId xmlns:a16="http://schemas.microsoft.com/office/drawing/2014/main" id="{252E9875-189C-0347-9933-CB03E80FAA53}"/>
              </a:ext>
            </a:extLst>
          </p:cNvPr>
          <p:cNvSpPr>
            <a:spLocks noGrp="1"/>
          </p:cNvSpPr>
          <p:nvPr userDrawn="1">
            <p:ph type="dt" sz="half" idx="10"/>
          </p:nvPr>
        </p:nvSpPr>
        <p:spPr>
          <a:xfrm>
            <a:off x="454724" y="5961321"/>
            <a:ext cx="2743200" cy="296328"/>
          </a:xfrm>
          <a:prstGeom prst="rect">
            <a:avLst/>
          </a:prstGeom>
        </p:spPr>
        <p:txBody>
          <a:bodyPr>
            <a:noAutofit/>
          </a:bodyPr>
          <a:lstStyle>
            <a:lvl1pPr>
              <a:defRPr sz="1000">
                <a:solidFill>
                  <a:schemeClr val="bg1"/>
                </a:solidFill>
                <a:latin typeface="Arial" panose="020B0604020202020204" pitchFamily="34" charset="0"/>
                <a:cs typeface="Arial" panose="020B0604020202020204" pitchFamily="34" charset="0"/>
              </a:defRPr>
            </a:lvl1pPr>
          </a:lstStyle>
          <a:p>
            <a:endParaRPr lang="en-CA" dirty="0"/>
          </a:p>
        </p:txBody>
      </p:sp>
      <p:sp>
        <p:nvSpPr>
          <p:cNvPr id="9" name="Subtitle 2">
            <a:extLst>
              <a:ext uri="{FF2B5EF4-FFF2-40B4-BE49-F238E27FC236}">
                <a16:creationId xmlns:a16="http://schemas.microsoft.com/office/drawing/2014/main" id="{EADFE159-05E3-AA4A-9CBA-8D2D4ADF4091}"/>
              </a:ext>
            </a:extLst>
          </p:cNvPr>
          <p:cNvSpPr>
            <a:spLocks noGrp="1"/>
          </p:cNvSpPr>
          <p:nvPr userDrawn="1">
            <p:ph type="subTitle" idx="1"/>
          </p:nvPr>
        </p:nvSpPr>
        <p:spPr>
          <a:xfrm>
            <a:off x="465419" y="2473653"/>
            <a:ext cx="7535581" cy="955347"/>
          </a:xfrm>
        </p:spPr>
        <p:txBody>
          <a:bodyPr>
            <a:noAutofit/>
          </a:bodyPr>
          <a:lstStyle>
            <a:lvl1pPr marL="0" indent="0" algn="l">
              <a:lnSpc>
                <a:spcPct val="90000"/>
              </a:lnSpc>
              <a:buNone/>
              <a:defRPr sz="18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pic>
        <p:nvPicPr>
          <p:cNvPr id="5" name="Graphic 4">
            <a:extLst>
              <a:ext uri="{FF2B5EF4-FFF2-40B4-BE49-F238E27FC236}">
                <a16:creationId xmlns:a16="http://schemas.microsoft.com/office/drawing/2014/main" id="{E1C44EE9-787D-727C-4D37-4BE177DCB20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65420" y="461212"/>
            <a:ext cx="1910993" cy="548640"/>
          </a:xfrm>
          <a:prstGeom prst="rect">
            <a:avLst/>
          </a:prstGeom>
        </p:spPr>
      </p:pic>
      <p:sp>
        <p:nvSpPr>
          <p:cNvPr id="4" name="TextBox 3">
            <a:extLst>
              <a:ext uri="{FF2B5EF4-FFF2-40B4-BE49-F238E27FC236}">
                <a16:creationId xmlns:a16="http://schemas.microsoft.com/office/drawing/2014/main" id="{414E14E0-4406-83AB-7029-F8DE9A52F887}"/>
              </a:ext>
            </a:extLst>
          </p:cNvPr>
          <p:cNvSpPr txBox="1"/>
          <p:nvPr userDrawn="1"/>
        </p:nvSpPr>
        <p:spPr>
          <a:xfrm>
            <a:off x="465419" y="6344794"/>
            <a:ext cx="7123745" cy="461665"/>
          </a:xfrm>
          <a:prstGeom prst="rect">
            <a:avLst/>
          </a:prstGeom>
          <a:noFill/>
        </p:spPr>
        <p:txBody>
          <a:bodyPr wrap="none" lIns="0" tIns="0" rIns="0" bIns="0" rtlCol="0">
            <a:spAutoFit/>
          </a:bodyPr>
          <a:lstStyle/>
          <a:p>
            <a:r>
              <a:rPr lang="en-US" sz="1000" dirty="0">
                <a:solidFill>
                  <a:schemeClr val="bg2"/>
                </a:solidFill>
                <a:latin typeface="Arial" panose="020B0604020202020204" pitchFamily="34" charset="0"/>
                <a:cs typeface="Arial" panose="020B0604020202020204" pitchFamily="34" charset="0"/>
              </a:rPr>
              <a:t>RBC Rochdale is the brand name of City National Rochdale, LLC. an SEC-registered investment adviser and wholly-owned </a:t>
            </a:r>
            <a:br>
              <a:rPr lang="en-US" sz="1000" dirty="0">
                <a:solidFill>
                  <a:schemeClr val="bg2"/>
                </a:solidFill>
                <a:latin typeface="Arial" panose="020B0604020202020204" pitchFamily="34" charset="0"/>
                <a:cs typeface="Arial" panose="020B0604020202020204" pitchFamily="34" charset="0"/>
              </a:rPr>
            </a:br>
            <a:r>
              <a:rPr lang="en-US" sz="1000" dirty="0">
                <a:solidFill>
                  <a:schemeClr val="bg2"/>
                </a:solidFill>
                <a:latin typeface="Arial" panose="020B0604020202020204" pitchFamily="34" charset="0"/>
                <a:cs typeface="Arial" panose="020B0604020202020204" pitchFamily="34" charset="0"/>
              </a:rPr>
              <a:t>subsidiary of City National Bank. Registration as an investment adviser does not imply any level of skill or expertise. </a:t>
            </a:r>
            <a:br>
              <a:rPr lang="en-US" sz="1000" dirty="0">
                <a:solidFill>
                  <a:schemeClr val="bg2"/>
                </a:solidFill>
                <a:latin typeface="Arial" panose="020B0604020202020204" pitchFamily="34" charset="0"/>
                <a:cs typeface="Arial" panose="020B0604020202020204" pitchFamily="34" charset="0"/>
              </a:rPr>
            </a:br>
            <a:r>
              <a:rPr lang="en-US" sz="1000" dirty="0">
                <a:solidFill>
                  <a:schemeClr val="bg2"/>
                </a:solidFill>
                <a:latin typeface="Arial" panose="020B0604020202020204" pitchFamily="34" charset="0"/>
                <a:cs typeface="Arial" panose="020B0604020202020204" pitchFamily="34" charset="0"/>
              </a:rPr>
              <a:t>City National Bank is a subsidiary of the Royal Bank of Canada.</a:t>
            </a:r>
          </a:p>
        </p:txBody>
      </p:sp>
    </p:spTree>
    <p:extLst>
      <p:ext uri="{BB962C8B-B14F-4D97-AF65-F5344CB8AC3E}">
        <p14:creationId xmlns:p14="http://schemas.microsoft.com/office/powerpoint/2010/main" val="541552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Cover Board Presentations">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9D037AA-1780-E141-A2BB-B232789FB12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0" y="0"/>
            <a:ext cx="9144000" cy="6858000"/>
          </a:xfrm>
          <a:prstGeom prst="rect">
            <a:avLst/>
          </a:prstGeom>
        </p:spPr>
      </p:pic>
      <p:sp>
        <p:nvSpPr>
          <p:cNvPr id="9" name="Text Placeholder 8">
            <a:extLst>
              <a:ext uri="{FF2B5EF4-FFF2-40B4-BE49-F238E27FC236}">
                <a16:creationId xmlns:a16="http://schemas.microsoft.com/office/drawing/2014/main" id="{6361E2B9-D7C8-C746-B817-BEFC43A4D399}"/>
              </a:ext>
            </a:extLst>
          </p:cNvPr>
          <p:cNvSpPr>
            <a:spLocks noGrp="1"/>
          </p:cNvSpPr>
          <p:nvPr>
            <p:ph type="body" sz="quarter" idx="16" hasCustomPrompt="1"/>
          </p:nvPr>
        </p:nvSpPr>
        <p:spPr>
          <a:xfrm>
            <a:off x="452438" y="5627503"/>
            <a:ext cx="7223942" cy="328516"/>
          </a:xfrm>
        </p:spPr>
        <p:txBody>
          <a:bodyPr>
            <a:noAutofit/>
          </a:bodyPr>
          <a:lstStyle>
            <a:lvl1pPr marL="0" indent="0" algn="l" defTabSz="1219108" rtl="0" eaLnBrk="1" latinLnBrk="0" hangingPunct="1">
              <a:lnSpc>
                <a:spcPct val="120000"/>
              </a:lnSpc>
              <a:spcBef>
                <a:spcPts val="0"/>
              </a:spcBef>
              <a:spcAft>
                <a:spcPts val="1067"/>
              </a:spcAft>
              <a:buFontTx/>
              <a:buNone/>
              <a:defRPr lang="en-US" sz="1400" b="0" kern="1200" dirty="0">
                <a:solidFill>
                  <a:schemeClr val="tx2"/>
                </a:solidFill>
                <a:latin typeface="Arial" panose="020B0604020202020204" pitchFamily="34" charset="0"/>
                <a:ea typeface="+mn-ea"/>
                <a:cs typeface="Arial" panose="020B0604020202020204" pitchFamily="34" charset="0"/>
              </a:defRPr>
            </a:lvl1pPr>
          </a:lstStyle>
          <a:p>
            <a:pPr marL="0" lvl="0" indent="0" algn="l" defTabSz="1219108" rtl="0" eaLnBrk="1" latinLnBrk="0" hangingPunct="1">
              <a:lnSpc>
                <a:spcPct val="120000"/>
              </a:lnSpc>
              <a:spcBef>
                <a:spcPts val="0"/>
              </a:spcBef>
              <a:spcAft>
                <a:spcPts val="1067"/>
              </a:spcAft>
              <a:buFontTx/>
              <a:buNone/>
            </a:pPr>
            <a:r>
              <a:rPr lang="en-US" b="1" dirty="0"/>
              <a:t>Add Board or Committee name here (Bold) </a:t>
            </a:r>
            <a:r>
              <a:rPr lang="en-US" dirty="0"/>
              <a:t>– Month, date, year (not bold) </a:t>
            </a:r>
          </a:p>
        </p:txBody>
      </p:sp>
      <p:sp>
        <p:nvSpPr>
          <p:cNvPr id="11" name="Text Placeholder 7">
            <a:extLst>
              <a:ext uri="{FF2B5EF4-FFF2-40B4-BE49-F238E27FC236}">
                <a16:creationId xmlns:a16="http://schemas.microsoft.com/office/drawing/2014/main" id="{537E6902-AE8C-C649-BED7-F4602136D281}"/>
              </a:ext>
            </a:extLst>
          </p:cNvPr>
          <p:cNvSpPr>
            <a:spLocks noGrp="1"/>
          </p:cNvSpPr>
          <p:nvPr>
            <p:ph type="body" sz="quarter" idx="15" hasCustomPrompt="1"/>
          </p:nvPr>
        </p:nvSpPr>
        <p:spPr>
          <a:xfrm>
            <a:off x="443192" y="5977669"/>
            <a:ext cx="7217448" cy="340783"/>
          </a:xfrm>
        </p:spPr>
        <p:txBody>
          <a:bodyPr>
            <a:noAutofit/>
          </a:bodyPr>
          <a:lstStyle>
            <a:lvl1pPr>
              <a:defRPr sz="1400">
                <a:solidFill>
                  <a:schemeClr val="tx2"/>
                </a:solidFill>
                <a:latin typeface="Arial" panose="020B0604020202020204" pitchFamily="34" charset="0"/>
                <a:cs typeface="Arial" panose="020B0604020202020204" pitchFamily="34" charset="0"/>
              </a:defRPr>
            </a:lvl1pPr>
          </a:lstStyle>
          <a:p>
            <a:r>
              <a:rPr lang="en-US" dirty="0"/>
              <a:t>Add name of the group(s) providing the presentation here</a:t>
            </a:r>
          </a:p>
        </p:txBody>
      </p:sp>
      <p:sp>
        <p:nvSpPr>
          <p:cNvPr id="2" name="Title 1">
            <a:extLst>
              <a:ext uri="{FF2B5EF4-FFF2-40B4-BE49-F238E27FC236}">
                <a16:creationId xmlns:a16="http://schemas.microsoft.com/office/drawing/2014/main" id="{885D8042-2A28-4C49-8368-0CD7FDB3F173}"/>
              </a:ext>
            </a:extLst>
          </p:cNvPr>
          <p:cNvSpPr>
            <a:spLocks noGrp="1"/>
          </p:cNvSpPr>
          <p:nvPr>
            <p:ph type="ctrTitle" hasCustomPrompt="1"/>
          </p:nvPr>
        </p:nvSpPr>
        <p:spPr>
          <a:xfrm>
            <a:off x="465414" y="457203"/>
            <a:ext cx="7535586" cy="1935964"/>
          </a:xfrm>
          <a:prstGeom prst="rect">
            <a:avLst/>
          </a:prstGeom>
        </p:spPr>
        <p:txBody>
          <a:bodyPr wrap="square" anchor="b" anchorCtr="0">
            <a:noAutofit/>
          </a:bodyPr>
          <a:lstStyle>
            <a:lvl1pPr algn="l">
              <a:defRPr sz="2900">
                <a:solidFill>
                  <a:schemeClr val="tx2"/>
                </a:solidFill>
                <a:latin typeface="Arial" panose="020B0604020202020204" pitchFamily="34" charset="0"/>
                <a:cs typeface="Arial" panose="020B0604020202020204" pitchFamily="34" charset="0"/>
              </a:defRPr>
            </a:lvl1pPr>
          </a:lstStyle>
          <a:p>
            <a:r>
              <a:rPr lang="en-US" dirty="0"/>
              <a:t>Title Slide – MUST be used for all Board presentations</a:t>
            </a:r>
            <a:endParaRPr lang="en-CA" noProof="0" dirty="0"/>
          </a:p>
        </p:txBody>
      </p:sp>
      <p:sp>
        <p:nvSpPr>
          <p:cNvPr id="12" name="Subtitle 2">
            <a:extLst>
              <a:ext uri="{FF2B5EF4-FFF2-40B4-BE49-F238E27FC236}">
                <a16:creationId xmlns:a16="http://schemas.microsoft.com/office/drawing/2014/main" id="{018930AD-9356-FE49-8D93-AA99C0F26325}"/>
              </a:ext>
            </a:extLst>
          </p:cNvPr>
          <p:cNvSpPr>
            <a:spLocks noGrp="1"/>
          </p:cNvSpPr>
          <p:nvPr>
            <p:ph type="subTitle" idx="1"/>
          </p:nvPr>
        </p:nvSpPr>
        <p:spPr>
          <a:xfrm>
            <a:off x="465419" y="2473653"/>
            <a:ext cx="4106585" cy="955347"/>
          </a:xfrm>
        </p:spPr>
        <p:txBody>
          <a:bodyPr>
            <a:noAutofit/>
          </a:bodyPr>
          <a:lstStyle>
            <a:lvl1pPr marL="0" indent="0" algn="l">
              <a:lnSpc>
                <a:spcPct val="90000"/>
              </a:lnSpc>
              <a:buNone/>
              <a:defRPr sz="1800">
                <a:solidFill>
                  <a:schemeClr val="tx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Tree>
    <p:extLst>
      <p:ext uri="{BB962C8B-B14F-4D97-AF65-F5344CB8AC3E}">
        <p14:creationId xmlns:p14="http://schemas.microsoft.com/office/powerpoint/2010/main" val="2698851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Cover Half Picture">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7704FDF-EFD8-6C4F-95E6-D44C3EF05848}"/>
              </a:ext>
            </a:extLst>
          </p:cNvPr>
          <p:cNvSpPr/>
          <p:nvPr userDrawn="1"/>
        </p:nvSpPr>
        <p:spPr>
          <a:xfrm>
            <a:off x="0" y="3429000"/>
            <a:ext cx="9144000" cy="3429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2400" dirty="0"/>
          </a:p>
        </p:txBody>
      </p:sp>
      <p:sp>
        <p:nvSpPr>
          <p:cNvPr id="6" name="TextBox 5">
            <a:extLst>
              <a:ext uri="{FF2B5EF4-FFF2-40B4-BE49-F238E27FC236}">
                <a16:creationId xmlns:a16="http://schemas.microsoft.com/office/drawing/2014/main" id="{516AE094-A663-43C6-61E0-8DA78E004733}"/>
              </a:ext>
            </a:extLst>
          </p:cNvPr>
          <p:cNvSpPr txBox="1"/>
          <p:nvPr userDrawn="1"/>
        </p:nvSpPr>
        <p:spPr>
          <a:xfrm>
            <a:off x="465419" y="6344794"/>
            <a:ext cx="7123745" cy="461665"/>
          </a:xfrm>
          <a:prstGeom prst="rect">
            <a:avLst/>
          </a:prstGeom>
          <a:noFill/>
        </p:spPr>
        <p:txBody>
          <a:bodyPr wrap="none" lIns="0" tIns="0" rIns="0" bIns="0" rtlCol="0">
            <a:spAutoFit/>
          </a:bodyPr>
          <a:lstStyle/>
          <a:p>
            <a:r>
              <a:rPr lang="en-US" sz="1000" dirty="0">
                <a:solidFill>
                  <a:schemeClr val="tx2"/>
                </a:solidFill>
                <a:latin typeface="Arial" panose="020B0604020202020204" pitchFamily="34" charset="0"/>
                <a:cs typeface="Arial" panose="020B0604020202020204" pitchFamily="34" charset="0"/>
              </a:rPr>
              <a:t>RBC Rochdale is the brand name of City National Rochdale, LLC. an SEC-registered investment adviser and wholly-owned </a:t>
            </a:r>
            <a:br>
              <a:rPr lang="en-US" sz="1000" dirty="0">
                <a:solidFill>
                  <a:schemeClr val="tx2"/>
                </a:solidFill>
                <a:latin typeface="Arial" panose="020B0604020202020204" pitchFamily="34" charset="0"/>
                <a:cs typeface="Arial" panose="020B0604020202020204" pitchFamily="34" charset="0"/>
              </a:rPr>
            </a:br>
            <a:r>
              <a:rPr lang="en-US" sz="1000" dirty="0">
                <a:solidFill>
                  <a:schemeClr val="tx2"/>
                </a:solidFill>
                <a:latin typeface="Arial" panose="020B0604020202020204" pitchFamily="34" charset="0"/>
                <a:cs typeface="Arial" panose="020B0604020202020204" pitchFamily="34" charset="0"/>
              </a:rPr>
              <a:t>subsidiary of City National Bank. Registration as an investment adviser does not imply any level of skill or expertise. </a:t>
            </a:r>
            <a:br>
              <a:rPr lang="en-US" sz="1000" dirty="0">
                <a:solidFill>
                  <a:schemeClr val="tx2"/>
                </a:solidFill>
                <a:latin typeface="Arial" panose="020B0604020202020204" pitchFamily="34" charset="0"/>
                <a:cs typeface="Arial" panose="020B0604020202020204" pitchFamily="34" charset="0"/>
              </a:rPr>
            </a:br>
            <a:r>
              <a:rPr lang="en-US" sz="1000" dirty="0">
                <a:solidFill>
                  <a:schemeClr val="tx2"/>
                </a:solidFill>
                <a:latin typeface="Arial" panose="020B0604020202020204" pitchFamily="34" charset="0"/>
                <a:cs typeface="Arial" panose="020B0604020202020204" pitchFamily="34" charset="0"/>
              </a:rPr>
              <a:t>City National Bank is a subsidiary of the Royal Bank of Canada.</a:t>
            </a:r>
          </a:p>
        </p:txBody>
      </p:sp>
      <p:sp>
        <p:nvSpPr>
          <p:cNvPr id="2" name="Title 1">
            <a:extLst>
              <a:ext uri="{FF2B5EF4-FFF2-40B4-BE49-F238E27FC236}">
                <a16:creationId xmlns:a16="http://schemas.microsoft.com/office/drawing/2014/main" id="{885D8042-2A28-4C49-8368-0CD7FDB3F173}"/>
              </a:ext>
            </a:extLst>
          </p:cNvPr>
          <p:cNvSpPr>
            <a:spLocks noGrp="1"/>
          </p:cNvSpPr>
          <p:nvPr>
            <p:ph type="ctrTitle"/>
          </p:nvPr>
        </p:nvSpPr>
        <p:spPr>
          <a:xfrm>
            <a:off x="450603" y="3806160"/>
            <a:ext cx="6858000" cy="1007248"/>
          </a:xfrm>
          <a:prstGeom prst="rect">
            <a:avLst/>
          </a:prstGeom>
        </p:spPr>
        <p:txBody>
          <a:bodyPr vert="horz" wrap="square" lIns="0" tIns="0" rIns="0" bIns="0" rtlCol="0" anchor="b">
            <a:normAutofit/>
          </a:bodyPr>
          <a:lstStyle>
            <a:lvl1pPr>
              <a:defRPr lang="en-CA" dirty="0"/>
            </a:lvl1pPr>
          </a:lstStyle>
          <a:p>
            <a:pPr lvl="0"/>
            <a:r>
              <a:rPr lang="en-US"/>
              <a:t>Click to edit Master title style</a:t>
            </a:r>
            <a:endParaRPr lang="en-CA" dirty="0"/>
          </a:p>
        </p:txBody>
      </p:sp>
      <p:sp>
        <p:nvSpPr>
          <p:cNvPr id="28" name="Slide Number Placeholder 5">
            <a:extLst>
              <a:ext uri="{FF2B5EF4-FFF2-40B4-BE49-F238E27FC236}">
                <a16:creationId xmlns:a16="http://schemas.microsoft.com/office/drawing/2014/main" id="{EDF5B123-635A-824F-A1C8-09D2E819A8F2}"/>
              </a:ext>
            </a:extLst>
          </p:cNvPr>
          <p:cNvSpPr txBox="1">
            <a:spLocks/>
          </p:cNvSpPr>
          <p:nvPr/>
        </p:nvSpPr>
        <p:spPr>
          <a:xfrm>
            <a:off x="8312844" y="6281799"/>
            <a:ext cx="304800" cy="138055"/>
          </a:xfrm>
          <a:prstGeom prst="rect">
            <a:avLst/>
          </a:prstGeom>
        </p:spPr>
        <p:txBody>
          <a:bodyPr vert="horz" lIns="0" tIns="0" rIns="0" bIns="0" rtlCol="0" anchor="ctr">
            <a:normAutofit fontScale="77500" lnSpcReduction="20000"/>
          </a:bodyPr>
          <a:lstStyle>
            <a:defPPr>
              <a:defRPr lang="en-CA"/>
            </a:defPPr>
            <a:lvl1pPr marL="0" algn="r" defTabSz="914400" rtl="0" eaLnBrk="1" latinLnBrk="0" hangingPunct="1">
              <a:defRPr sz="10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333" dirty="0"/>
          </a:p>
        </p:txBody>
      </p:sp>
      <p:sp>
        <p:nvSpPr>
          <p:cNvPr id="10" name="Text Placeholder 12">
            <a:extLst>
              <a:ext uri="{FF2B5EF4-FFF2-40B4-BE49-F238E27FC236}">
                <a16:creationId xmlns:a16="http://schemas.microsoft.com/office/drawing/2014/main" id="{6CEE1036-0BEC-8540-B9BE-A19065A04DBA}"/>
              </a:ext>
            </a:extLst>
          </p:cNvPr>
          <p:cNvSpPr>
            <a:spLocks noGrp="1"/>
          </p:cNvSpPr>
          <p:nvPr>
            <p:ph type="body" sz="quarter" idx="14" hasCustomPrompt="1"/>
          </p:nvPr>
        </p:nvSpPr>
        <p:spPr>
          <a:xfrm>
            <a:off x="452438" y="5627500"/>
            <a:ext cx="6858000" cy="582736"/>
          </a:xfrm>
        </p:spPr>
        <p:txBody>
          <a:bodyPr>
            <a:noAutofit/>
          </a:bodyPr>
          <a:lstStyle>
            <a:lvl1pPr>
              <a:defRPr sz="1400" b="1">
                <a:solidFill>
                  <a:schemeClr val="tx2"/>
                </a:solidFill>
              </a:defRPr>
            </a:lvl1pPr>
          </a:lstStyle>
          <a:p>
            <a:pPr lvl="0"/>
            <a:r>
              <a:rPr lang="en-CA" noProof="0" dirty="0"/>
              <a:t>Name of group presenting</a:t>
            </a:r>
          </a:p>
        </p:txBody>
      </p:sp>
      <p:sp>
        <p:nvSpPr>
          <p:cNvPr id="13" name="Date Placeholder 3">
            <a:extLst>
              <a:ext uri="{FF2B5EF4-FFF2-40B4-BE49-F238E27FC236}">
                <a16:creationId xmlns:a16="http://schemas.microsoft.com/office/drawing/2014/main" id="{EFE0719B-EDA7-9E41-A18E-340D9E77BBE1}"/>
              </a:ext>
            </a:extLst>
          </p:cNvPr>
          <p:cNvSpPr>
            <a:spLocks noGrp="1"/>
          </p:cNvSpPr>
          <p:nvPr>
            <p:ph type="dt" sz="half" idx="10"/>
          </p:nvPr>
        </p:nvSpPr>
        <p:spPr>
          <a:xfrm>
            <a:off x="454724" y="6091703"/>
            <a:ext cx="2743200" cy="182880"/>
          </a:xfrm>
          <a:prstGeom prst="rect">
            <a:avLst/>
          </a:prstGeom>
        </p:spPr>
        <p:txBody>
          <a:bodyPr>
            <a:noAutofit/>
          </a:bodyPr>
          <a:lstStyle>
            <a:lvl1pPr>
              <a:defRPr sz="1000">
                <a:solidFill>
                  <a:schemeClr val="tx2"/>
                </a:solidFill>
                <a:latin typeface="Arial" panose="020B0604020202020204" pitchFamily="34" charset="0"/>
                <a:cs typeface="Arial" panose="020B0604020202020204" pitchFamily="34" charset="0"/>
              </a:defRPr>
            </a:lvl1pPr>
          </a:lstStyle>
          <a:p>
            <a:endParaRPr lang="en-CA" dirty="0"/>
          </a:p>
        </p:txBody>
      </p:sp>
      <p:sp>
        <p:nvSpPr>
          <p:cNvPr id="9" name="Subtitle 2">
            <a:extLst>
              <a:ext uri="{FF2B5EF4-FFF2-40B4-BE49-F238E27FC236}">
                <a16:creationId xmlns:a16="http://schemas.microsoft.com/office/drawing/2014/main" id="{9D31F74E-D031-404A-B712-54C8A1D6F172}"/>
              </a:ext>
            </a:extLst>
          </p:cNvPr>
          <p:cNvSpPr>
            <a:spLocks noGrp="1"/>
          </p:cNvSpPr>
          <p:nvPr>
            <p:ph type="subTitle" idx="1"/>
          </p:nvPr>
        </p:nvSpPr>
        <p:spPr>
          <a:xfrm>
            <a:off x="452438" y="4936352"/>
            <a:ext cx="6858000" cy="778648"/>
          </a:xfrm>
        </p:spPr>
        <p:txBody>
          <a:bodyPr>
            <a:noAutofit/>
          </a:bodyPr>
          <a:lstStyle>
            <a:lvl1pPr marL="0" indent="0" algn="l">
              <a:lnSpc>
                <a:spcPct val="90000"/>
              </a:lnSpc>
              <a:buNone/>
              <a:defRPr sz="1800">
                <a:solidFill>
                  <a:schemeClr val="tx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
        <p:nvSpPr>
          <p:cNvPr id="5" name="Picture Placeholder 4">
            <a:extLst>
              <a:ext uri="{FF2B5EF4-FFF2-40B4-BE49-F238E27FC236}">
                <a16:creationId xmlns:a16="http://schemas.microsoft.com/office/drawing/2014/main" id="{F81AE0C3-CDB1-8842-9C13-36ABC33D019E}"/>
              </a:ext>
            </a:extLst>
          </p:cNvPr>
          <p:cNvSpPr>
            <a:spLocks noGrp="1"/>
          </p:cNvSpPr>
          <p:nvPr>
            <p:ph type="pic" sz="quarter" idx="15"/>
          </p:nvPr>
        </p:nvSpPr>
        <p:spPr>
          <a:xfrm>
            <a:off x="0" y="0"/>
            <a:ext cx="9144000" cy="3429000"/>
          </a:xfrm>
        </p:spPr>
        <p:txBody>
          <a:bodyPr/>
          <a:lstStyle/>
          <a:p>
            <a:r>
              <a:rPr lang="en-US" dirty="0"/>
              <a:t>Click icon to add picture</a:t>
            </a:r>
            <a:endParaRPr lang="en-CA" dirty="0"/>
          </a:p>
        </p:txBody>
      </p:sp>
    </p:spTree>
    <p:extLst>
      <p:ext uri="{BB962C8B-B14F-4D97-AF65-F5344CB8AC3E}">
        <p14:creationId xmlns:p14="http://schemas.microsoft.com/office/powerpoint/2010/main" val="845815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Cover Full Picture">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E24CD827-FD4B-E043-B6C2-2A58735C3A37}"/>
              </a:ext>
            </a:extLst>
          </p:cNvPr>
          <p:cNvSpPr>
            <a:spLocks noGrp="1"/>
          </p:cNvSpPr>
          <p:nvPr>
            <p:ph type="pic" sz="quarter" idx="16"/>
          </p:nvPr>
        </p:nvSpPr>
        <p:spPr>
          <a:xfrm>
            <a:off x="0" y="0"/>
            <a:ext cx="9144000" cy="6858000"/>
          </a:xfrm>
          <a:custGeom>
            <a:avLst/>
            <a:gdLst>
              <a:gd name="connsiteX0" fmla="*/ 6813550 w 9144000"/>
              <a:gd name="connsiteY0" fmla="*/ 0 h 5143500"/>
              <a:gd name="connsiteX1" fmla="*/ 9144000 w 9144000"/>
              <a:gd name="connsiteY1" fmla="*/ 0 h 5143500"/>
              <a:gd name="connsiteX2" fmla="*/ 9144000 w 9144000"/>
              <a:gd name="connsiteY2" fmla="*/ 5143500 h 5143500"/>
              <a:gd name="connsiteX3" fmla="*/ 7099300 w 9144000"/>
              <a:gd name="connsiteY3" fmla="*/ 5143500 h 5143500"/>
              <a:gd name="connsiteX4" fmla="*/ 6813550 w 9144000"/>
              <a:gd name="connsiteY4" fmla="*/ 5143500 h 5143500"/>
              <a:gd name="connsiteX5" fmla="*/ 0 w 9144000"/>
              <a:gd name="connsiteY5" fmla="*/ 5143500 h 5143500"/>
              <a:gd name="connsiteX6" fmla="*/ 0 w 9144000"/>
              <a:gd name="connsiteY6" fmla="*/ 2228850 h 5143500"/>
              <a:gd name="connsiteX7" fmla="*/ 6813550 w 9144000"/>
              <a:gd name="connsiteY7" fmla="*/ 222885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5143500">
                <a:moveTo>
                  <a:pt x="6813550" y="0"/>
                </a:moveTo>
                <a:lnTo>
                  <a:pt x="9144000" y="0"/>
                </a:lnTo>
                <a:lnTo>
                  <a:pt x="9144000" y="5143500"/>
                </a:lnTo>
                <a:lnTo>
                  <a:pt x="7099300" y="5143500"/>
                </a:lnTo>
                <a:lnTo>
                  <a:pt x="6813550" y="5143500"/>
                </a:lnTo>
                <a:lnTo>
                  <a:pt x="0" y="5143500"/>
                </a:lnTo>
                <a:lnTo>
                  <a:pt x="0" y="2228850"/>
                </a:lnTo>
                <a:lnTo>
                  <a:pt x="6813550" y="2228850"/>
                </a:lnTo>
                <a:close/>
              </a:path>
            </a:pathLst>
          </a:custGeom>
        </p:spPr>
        <p:txBody>
          <a:bodyPr wrap="square">
            <a:noAutofit/>
          </a:bodyPr>
          <a:lstStyle>
            <a:lvl1pPr algn="r">
              <a:defRPr/>
            </a:lvl1pPr>
          </a:lstStyle>
          <a:p>
            <a:r>
              <a:rPr lang="en-US" dirty="0"/>
              <a:t>Click icon to add picture</a:t>
            </a:r>
          </a:p>
        </p:txBody>
      </p:sp>
      <p:sp>
        <p:nvSpPr>
          <p:cNvPr id="3" name="TextBox 2">
            <a:extLst>
              <a:ext uri="{FF2B5EF4-FFF2-40B4-BE49-F238E27FC236}">
                <a16:creationId xmlns:a16="http://schemas.microsoft.com/office/drawing/2014/main" id="{6CFD53C7-9A8D-2EFC-AEAB-5F958B846D98}"/>
              </a:ext>
            </a:extLst>
          </p:cNvPr>
          <p:cNvSpPr txBox="1"/>
          <p:nvPr userDrawn="1"/>
        </p:nvSpPr>
        <p:spPr>
          <a:xfrm>
            <a:off x="465419" y="6344794"/>
            <a:ext cx="7123745" cy="461665"/>
          </a:xfrm>
          <a:prstGeom prst="rect">
            <a:avLst/>
          </a:prstGeom>
          <a:noFill/>
        </p:spPr>
        <p:txBody>
          <a:bodyPr wrap="none" lIns="0" tIns="0" rIns="0" bIns="0" rtlCol="0">
            <a:spAutoFit/>
          </a:bodyPr>
          <a:lstStyle/>
          <a:p>
            <a:r>
              <a:rPr lang="en-US" sz="1000" dirty="0">
                <a:solidFill>
                  <a:schemeClr val="tx2"/>
                </a:solidFill>
                <a:latin typeface="Arial" panose="020B0604020202020204" pitchFamily="34" charset="0"/>
                <a:cs typeface="Arial" panose="020B0604020202020204" pitchFamily="34" charset="0"/>
              </a:rPr>
              <a:t>RBC Rochdale is the brand name of City National Rochdale, LLC. an SEC-registered investment adviser and wholly-owned </a:t>
            </a:r>
            <a:br>
              <a:rPr lang="en-US" sz="1000" dirty="0">
                <a:solidFill>
                  <a:schemeClr val="tx2"/>
                </a:solidFill>
                <a:latin typeface="Arial" panose="020B0604020202020204" pitchFamily="34" charset="0"/>
                <a:cs typeface="Arial" panose="020B0604020202020204" pitchFamily="34" charset="0"/>
              </a:rPr>
            </a:br>
            <a:r>
              <a:rPr lang="en-US" sz="1000" dirty="0">
                <a:solidFill>
                  <a:schemeClr val="tx2"/>
                </a:solidFill>
                <a:latin typeface="Arial" panose="020B0604020202020204" pitchFamily="34" charset="0"/>
                <a:cs typeface="Arial" panose="020B0604020202020204" pitchFamily="34" charset="0"/>
              </a:rPr>
              <a:t>subsidiary of City National Bank. Registration as an investment adviser does not imply any level of skill or expertise. </a:t>
            </a:r>
            <a:br>
              <a:rPr lang="en-US" sz="1000" dirty="0">
                <a:solidFill>
                  <a:schemeClr val="tx2"/>
                </a:solidFill>
                <a:latin typeface="Arial" panose="020B0604020202020204" pitchFamily="34" charset="0"/>
                <a:cs typeface="Arial" panose="020B0604020202020204" pitchFamily="34" charset="0"/>
              </a:rPr>
            </a:br>
            <a:r>
              <a:rPr lang="en-US" sz="1000" dirty="0">
                <a:solidFill>
                  <a:schemeClr val="tx2"/>
                </a:solidFill>
                <a:latin typeface="Arial" panose="020B0604020202020204" pitchFamily="34" charset="0"/>
                <a:cs typeface="Arial" panose="020B0604020202020204" pitchFamily="34" charset="0"/>
              </a:rPr>
              <a:t>City National Bank is a subsidiary of the Royal Bank of Canada.</a:t>
            </a:r>
          </a:p>
        </p:txBody>
      </p:sp>
      <p:sp>
        <p:nvSpPr>
          <p:cNvPr id="2" name="Title 1">
            <a:extLst>
              <a:ext uri="{FF2B5EF4-FFF2-40B4-BE49-F238E27FC236}">
                <a16:creationId xmlns:a16="http://schemas.microsoft.com/office/drawing/2014/main" id="{885D8042-2A28-4C49-8368-0CD7FDB3F173}"/>
              </a:ext>
            </a:extLst>
          </p:cNvPr>
          <p:cNvSpPr>
            <a:spLocks noGrp="1"/>
          </p:cNvSpPr>
          <p:nvPr>
            <p:ph type="ctrTitle"/>
          </p:nvPr>
        </p:nvSpPr>
        <p:spPr>
          <a:xfrm>
            <a:off x="463580" y="457203"/>
            <a:ext cx="7537420" cy="1935964"/>
          </a:xfrm>
          <a:prstGeom prst="rect">
            <a:avLst/>
          </a:prstGeom>
        </p:spPr>
        <p:txBody>
          <a:bodyPr wrap="square" anchor="b" anchorCtr="0">
            <a:noAutofit/>
          </a:bodyPr>
          <a:lstStyle>
            <a:lvl1pPr algn="l">
              <a:defRPr sz="2900">
                <a:solidFill>
                  <a:schemeClr val="bg1"/>
                </a:solidFill>
              </a:defRPr>
            </a:lvl1pPr>
          </a:lstStyle>
          <a:p>
            <a:r>
              <a:rPr lang="en-US"/>
              <a:t>Click to edit Master title style</a:t>
            </a:r>
            <a:endParaRPr lang="en-CA" dirty="0"/>
          </a:p>
        </p:txBody>
      </p:sp>
      <p:sp>
        <p:nvSpPr>
          <p:cNvPr id="28" name="Slide Number Placeholder 5">
            <a:extLst>
              <a:ext uri="{FF2B5EF4-FFF2-40B4-BE49-F238E27FC236}">
                <a16:creationId xmlns:a16="http://schemas.microsoft.com/office/drawing/2014/main" id="{EDF5B123-635A-824F-A1C8-09D2E819A8F2}"/>
              </a:ext>
            </a:extLst>
          </p:cNvPr>
          <p:cNvSpPr txBox="1">
            <a:spLocks/>
          </p:cNvSpPr>
          <p:nvPr/>
        </p:nvSpPr>
        <p:spPr>
          <a:xfrm>
            <a:off x="8382000" y="6281799"/>
            <a:ext cx="304800" cy="138055"/>
          </a:xfrm>
          <a:prstGeom prst="rect">
            <a:avLst/>
          </a:prstGeom>
        </p:spPr>
        <p:txBody>
          <a:bodyPr vert="horz" lIns="0" tIns="0" rIns="0" bIns="0" rtlCol="0" anchor="ctr">
            <a:normAutofit fontScale="77500" lnSpcReduction="20000"/>
          </a:bodyPr>
          <a:lstStyle>
            <a:defPPr>
              <a:defRPr lang="en-CA"/>
            </a:defPPr>
            <a:lvl1pPr marL="0" algn="r" defTabSz="914400" rtl="0" eaLnBrk="1" latinLnBrk="0" hangingPunct="1">
              <a:defRPr sz="10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333" dirty="0"/>
          </a:p>
        </p:txBody>
      </p:sp>
      <p:sp>
        <p:nvSpPr>
          <p:cNvPr id="10" name="Text Placeholder 12">
            <a:extLst>
              <a:ext uri="{FF2B5EF4-FFF2-40B4-BE49-F238E27FC236}">
                <a16:creationId xmlns:a16="http://schemas.microsoft.com/office/drawing/2014/main" id="{6CEE1036-0BEC-8540-B9BE-A19065A04DBA}"/>
              </a:ext>
            </a:extLst>
          </p:cNvPr>
          <p:cNvSpPr>
            <a:spLocks noGrp="1"/>
          </p:cNvSpPr>
          <p:nvPr>
            <p:ph type="body" sz="quarter" idx="14" hasCustomPrompt="1"/>
          </p:nvPr>
        </p:nvSpPr>
        <p:spPr>
          <a:xfrm>
            <a:off x="452438" y="5627500"/>
            <a:ext cx="6858000" cy="582736"/>
          </a:xfrm>
        </p:spPr>
        <p:txBody>
          <a:bodyPr>
            <a:noAutofit/>
          </a:bodyPr>
          <a:lstStyle>
            <a:lvl1pPr>
              <a:defRPr sz="1400" b="1">
                <a:solidFill>
                  <a:schemeClr val="bg1"/>
                </a:solidFill>
              </a:defRPr>
            </a:lvl1pPr>
          </a:lstStyle>
          <a:p>
            <a:pPr lvl="0"/>
            <a:r>
              <a:rPr lang="en-CA" noProof="0" dirty="0"/>
              <a:t>Name of group presenting</a:t>
            </a:r>
          </a:p>
        </p:txBody>
      </p:sp>
      <p:sp>
        <p:nvSpPr>
          <p:cNvPr id="14" name="Date Placeholder 3">
            <a:extLst>
              <a:ext uri="{FF2B5EF4-FFF2-40B4-BE49-F238E27FC236}">
                <a16:creationId xmlns:a16="http://schemas.microsoft.com/office/drawing/2014/main" id="{252E9875-189C-0347-9933-CB03E80FAA53}"/>
              </a:ext>
            </a:extLst>
          </p:cNvPr>
          <p:cNvSpPr>
            <a:spLocks noGrp="1"/>
          </p:cNvSpPr>
          <p:nvPr>
            <p:ph type="dt" sz="half" idx="10"/>
          </p:nvPr>
        </p:nvSpPr>
        <p:spPr>
          <a:xfrm>
            <a:off x="454724" y="5961321"/>
            <a:ext cx="2743200" cy="296328"/>
          </a:xfrm>
          <a:prstGeom prst="rect">
            <a:avLst/>
          </a:prstGeom>
        </p:spPr>
        <p:txBody>
          <a:bodyPr>
            <a:noAutofit/>
          </a:bodyPr>
          <a:lstStyle>
            <a:lvl1pPr>
              <a:defRPr sz="1000">
                <a:solidFill>
                  <a:schemeClr val="bg1"/>
                </a:solidFill>
              </a:defRPr>
            </a:lvl1pPr>
          </a:lstStyle>
          <a:p>
            <a:endParaRPr lang="en-CA" dirty="0">
              <a:solidFill>
                <a:schemeClr val="bg1"/>
              </a:solidFill>
            </a:endParaRPr>
          </a:p>
        </p:txBody>
      </p:sp>
      <p:sp>
        <p:nvSpPr>
          <p:cNvPr id="9" name="Subtitle 2">
            <a:extLst>
              <a:ext uri="{FF2B5EF4-FFF2-40B4-BE49-F238E27FC236}">
                <a16:creationId xmlns:a16="http://schemas.microsoft.com/office/drawing/2014/main" id="{EADFE159-05E3-AA4A-9CBA-8D2D4ADF4091}"/>
              </a:ext>
            </a:extLst>
          </p:cNvPr>
          <p:cNvSpPr>
            <a:spLocks noGrp="1"/>
          </p:cNvSpPr>
          <p:nvPr>
            <p:ph type="subTitle" idx="1"/>
          </p:nvPr>
        </p:nvSpPr>
        <p:spPr>
          <a:xfrm>
            <a:off x="465419" y="2473653"/>
            <a:ext cx="7535581" cy="955347"/>
          </a:xfrm>
        </p:spPr>
        <p:txBody>
          <a:bodyPr>
            <a:noAutofit/>
          </a:bodyPr>
          <a:lstStyle>
            <a:lvl1pPr marL="0" indent="0" algn="l">
              <a:lnSpc>
                <a:spcPct val="90000"/>
              </a:lnSpc>
              <a:buNone/>
              <a:defRPr sz="18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Tree>
    <p:extLst>
      <p:ext uri="{BB962C8B-B14F-4D97-AF65-F5344CB8AC3E}">
        <p14:creationId xmlns:p14="http://schemas.microsoft.com/office/powerpoint/2010/main" val="4195430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Section Slide">
    <p:bg>
      <p:bgPr>
        <a:solidFill>
          <a:schemeClr val="bg2"/>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00FF482-6434-3D41-A7A3-7297230EEFCD}"/>
              </a:ext>
            </a:extLst>
          </p:cNvPr>
          <p:cNvSpPr>
            <a:spLocks noGrp="1"/>
          </p:cNvSpPr>
          <p:nvPr>
            <p:ph type="ctrTitle"/>
          </p:nvPr>
        </p:nvSpPr>
        <p:spPr>
          <a:xfrm>
            <a:off x="461866" y="457200"/>
            <a:ext cx="7535586" cy="1919272"/>
          </a:xfrm>
          <a:prstGeom prst="rect">
            <a:avLst/>
          </a:prstGeom>
        </p:spPr>
        <p:txBody>
          <a:bodyPr vert="horz" wrap="square" lIns="0" tIns="0" rIns="0" bIns="0" rtlCol="0" anchor="b">
            <a:normAutofit/>
          </a:bodyPr>
          <a:lstStyle>
            <a:lvl1pPr>
              <a:defRPr lang="en-CA" noProof="0" dirty="0"/>
            </a:lvl1pPr>
          </a:lstStyle>
          <a:p>
            <a:pPr lvl="0"/>
            <a:r>
              <a:rPr lang="en-US" noProof="0"/>
              <a:t>Click to edit Master title style</a:t>
            </a:r>
            <a:endParaRPr lang="en-CA" noProof="0" dirty="0"/>
          </a:p>
        </p:txBody>
      </p:sp>
      <p:sp>
        <p:nvSpPr>
          <p:cNvPr id="4" name="Footer Placeholder 3">
            <a:extLst>
              <a:ext uri="{FF2B5EF4-FFF2-40B4-BE49-F238E27FC236}">
                <a16:creationId xmlns:a16="http://schemas.microsoft.com/office/drawing/2014/main" id="{C8D2BEB1-320F-F640-BD46-D19F8C83DB52}"/>
              </a:ext>
            </a:extLst>
          </p:cNvPr>
          <p:cNvSpPr>
            <a:spLocks noGrp="1"/>
          </p:cNvSpPr>
          <p:nvPr>
            <p:ph type="ftr" sz="quarter" idx="11"/>
          </p:nvPr>
        </p:nvSpPr>
        <p:spPr/>
        <p:txBody>
          <a:bodyPr>
            <a:noAutofit/>
          </a:bodyPr>
          <a:lstStyle/>
          <a:p>
            <a:endParaRPr lang="en-CA" dirty="0"/>
          </a:p>
        </p:txBody>
      </p:sp>
      <p:sp>
        <p:nvSpPr>
          <p:cNvPr id="5" name="Slide Number Placeholder 4">
            <a:extLst>
              <a:ext uri="{FF2B5EF4-FFF2-40B4-BE49-F238E27FC236}">
                <a16:creationId xmlns:a16="http://schemas.microsoft.com/office/drawing/2014/main" id="{2A7E255C-9871-A44D-8D3E-A10340B211C6}"/>
              </a:ext>
            </a:extLst>
          </p:cNvPr>
          <p:cNvSpPr>
            <a:spLocks noGrp="1"/>
          </p:cNvSpPr>
          <p:nvPr>
            <p:ph type="sldNum" sz="quarter" idx="12"/>
          </p:nvPr>
        </p:nvSpPr>
        <p:spPr/>
        <p:txBody>
          <a:bodyPr>
            <a:normAutofit/>
          </a:bodyPr>
          <a:lstStyle/>
          <a:p>
            <a:fld id="{40398868-2947-614B-BB3E-A2C303F7BA40}" type="slidenum">
              <a:rPr lang="en-CA" smtClean="0"/>
              <a:t>‹#›</a:t>
            </a:fld>
            <a:endParaRPr lang="en-CA" dirty="0"/>
          </a:p>
        </p:txBody>
      </p:sp>
      <p:sp>
        <p:nvSpPr>
          <p:cNvPr id="9" name="Subtitle 2">
            <a:extLst>
              <a:ext uri="{FF2B5EF4-FFF2-40B4-BE49-F238E27FC236}">
                <a16:creationId xmlns:a16="http://schemas.microsoft.com/office/drawing/2014/main" id="{5F0AD5D0-1BA6-B841-A181-2E4F532C581B}"/>
              </a:ext>
            </a:extLst>
          </p:cNvPr>
          <p:cNvSpPr>
            <a:spLocks noGrp="1"/>
          </p:cNvSpPr>
          <p:nvPr>
            <p:ph type="subTitle" idx="1"/>
          </p:nvPr>
        </p:nvSpPr>
        <p:spPr>
          <a:xfrm>
            <a:off x="465415" y="2473655"/>
            <a:ext cx="7529716" cy="3243268"/>
          </a:xfrm>
        </p:spPr>
        <p:txBody>
          <a:bodyPr>
            <a:noAutofit/>
          </a:bodyPr>
          <a:lstStyle>
            <a:lvl1pPr marL="0" indent="0" algn="l">
              <a:buNone/>
              <a:defRPr sz="1800">
                <a:solidFill>
                  <a:schemeClr val="tx2"/>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noProof="0"/>
              <a:t>Click to edit Master subtitle style</a:t>
            </a:r>
            <a:endParaRPr lang="en-CA" noProof="0" dirty="0"/>
          </a:p>
        </p:txBody>
      </p:sp>
    </p:spTree>
    <p:extLst>
      <p:ext uri="{BB962C8B-B14F-4D97-AF65-F5344CB8AC3E}">
        <p14:creationId xmlns:p14="http://schemas.microsoft.com/office/powerpoint/2010/main" val="729595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FB1205A-0CFF-A54F-A02A-B808E1E8F90A}"/>
              </a:ext>
            </a:extLst>
          </p:cNvPr>
          <p:cNvSpPr/>
          <p:nvPr userDrawn="1"/>
        </p:nvSpPr>
        <p:spPr>
          <a:xfrm>
            <a:off x="0" y="-9144"/>
            <a:ext cx="9144000" cy="9751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noProof="0" dirty="0"/>
          </a:p>
        </p:txBody>
      </p:sp>
      <p:sp>
        <p:nvSpPr>
          <p:cNvPr id="3" name="Content Placeholder 2">
            <a:extLst>
              <a:ext uri="{FF2B5EF4-FFF2-40B4-BE49-F238E27FC236}">
                <a16:creationId xmlns:a16="http://schemas.microsoft.com/office/drawing/2014/main" id="{20692665-EEBA-45F4-8CCA-4E4B3AB9C67E}"/>
              </a:ext>
            </a:extLst>
          </p:cNvPr>
          <p:cNvSpPr>
            <a:spLocks noGrp="1"/>
          </p:cNvSpPr>
          <p:nvPr>
            <p:ph idx="1"/>
          </p:nvPr>
        </p:nvSpPr>
        <p:spPr>
          <a:xfrm>
            <a:off x="461869" y="1295400"/>
            <a:ext cx="8207722" cy="4419600"/>
          </a:xfrm>
        </p:spPr>
        <p:txBody>
          <a:bodyPr vert="horz" lIns="0" tIns="0" rIns="0" bIns="0" rtlCol="0">
            <a:normAutofit/>
          </a:bodyPr>
          <a:lstStyle>
            <a:lvl1pPr>
              <a:defRPr lang="en-US" noProof="0"/>
            </a:lvl1pPr>
            <a:lvl2pPr>
              <a:defRPr lang="en-US" noProof="0"/>
            </a:lvl2pPr>
            <a:lvl3pPr>
              <a:defRPr lang="en-US" noProof="0"/>
            </a:lvl3pPr>
            <a:lvl4pPr>
              <a:defRPr lang="en-US" noProof="0"/>
            </a:lvl4pPr>
            <a:lvl5pPr>
              <a:defRPr lang="en-CA" noProof="0" dirty="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dirty="0"/>
          </a:p>
        </p:txBody>
      </p:sp>
      <p:sp>
        <p:nvSpPr>
          <p:cNvPr id="2" name="Title 1">
            <a:extLst>
              <a:ext uri="{FF2B5EF4-FFF2-40B4-BE49-F238E27FC236}">
                <a16:creationId xmlns:a16="http://schemas.microsoft.com/office/drawing/2014/main" id="{ED44F4B7-9B8C-4799-AEEA-05A3EE9EC5B6}"/>
              </a:ext>
            </a:extLst>
          </p:cNvPr>
          <p:cNvSpPr>
            <a:spLocks noGrp="1"/>
          </p:cNvSpPr>
          <p:nvPr>
            <p:ph type="title"/>
          </p:nvPr>
        </p:nvSpPr>
        <p:spPr>
          <a:xfrm>
            <a:off x="457199" y="265623"/>
            <a:ext cx="8212391" cy="496487"/>
          </a:xfrm>
          <a:prstGeom prst="rect">
            <a:avLst/>
          </a:prstGeom>
        </p:spPr>
        <p:txBody>
          <a:bodyPr vert="horz" wrap="square" lIns="0" tIns="0" rIns="0" bIns="0" rtlCol="0" anchor="ctr">
            <a:normAutofit/>
          </a:bodyPr>
          <a:lstStyle>
            <a:lvl1pPr>
              <a:defRPr lang="en-CA" sz="2400" dirty="0"/>
            </a:lvl1pPr>
          </a:lstStyle>
          <a:p>
            <a:pPr lvl="0"/>
            <a:r>
              <a:rPr lang="en-US" dirty="0"/>
              <a:t>Click to edit Master title style</a:t>
            </a:r>
            <a:endParaRPr lang="en-CA" dirty="0"/>
          </a:p>
        </p:txBody>
      </p:sp>
      <p:sp>
        <p:nvSpPr>
          <p:cNvPr id="5" name="Footer Placeholder 4">
            <a:extLst>
              <a:ext uri="{FF2B5EF4-FFF2-40B4-BE49-F238E27FC236}">
                <a16:creationId xmlns:a16="http://schemas.microsoft.com/office/drawing/2014/main" id="{4EC25069-B70D-1741-AB74-7167DE32F7A3}"/>
              </a:ext>
            </a:extLst>
          </p:cNvPr>
          <p:cNvSpPr>
            <a:spLocks noGrp="1"/>
          </p:cNvSpPr>
          <p:nvPr>
            <p:ph type="ftr" sz="quarter" idx="15"/>
          </p:nvPr>
        </p:nvSpPr>
        <p:spPr>
          <a:xfrm>
            <a:off x="457199" y="5937497"/>
            <a:ext cx="7532060" cy="365125"/>
          </a:xfrm>
        </p:spPr>
        <p:txBody>
          <a:bodyPr>
            <a:noAutofit/>
          </a:bodyPr>
          <a:lstStyle>
            <a:lvl1pPr>
              <a:defRPr sz="1000"/>
            </a:lvl1pPr>
          </a:lstStyle>
          <a:p>
            <a:endParaRPr lang="en-CA" dirty="0"/>
          </a:p>
        </p:txBody>
      </p:sp>
      <p:sp>
        <p:nvSpPr>
          <p:cNvPr id="6" name="Slide Number Placeholder 5">
            <a:extLst>
              <a:ext uri="{FF2B5EF4-FFF2-40B4-BE49-F238E27FC236}">
                <a16:creationId xmlns:a16="http://schemas.microsoft.com/office/drawing/2014/main" id="{BE2C123B-F8C1-2943-A686-C06F0D26746C}"/>
              </a:ext>
            </a:extLst>
          </p:cNvPr>
          <p:cNvSpPr>
            <a:spLocks noGrp="1"/>
          </p:cNvSpPr>
          <p:nvPr>
            <p:ph type="sldNum" sz="quarter" idx="16"/>
          </p:nvPr>
        </p:nvSpPr>
        <p:spPr>
          <a:xfrm>
            <a:off x="8098930" y="6281656"/>
            <a:ext cx="304800" cy="365125"/>
          </a:xfrm>
        </p:spPr>
        <p:txBody>
          <a:bodyPr/>
          <a:lstStyle/>
          <a:p>
            <a:fld id="{40398868-2947-614B-BB3E-A2C303F7BA40}" type="slidenum">
              <a:rPr lang="en-CA" smtClean="0"/>
              <a:t>‹#›</a:t>
            </a:fld>
            <a:endParaRPr lang="en-CA" dirty="0"/>
          </a:p>
        </p:txBody>
      </p:sp>
      <p:sp>
        <p:nvSpPr>
          <p:cNvPr id="4" name="TextBox 3">
            <a:extLst>
              <a:ext uri="{FF2B5EF4-FFF2-40B4-BE49-F238E27FC236}">
                <a16:creationId xmlns:a16="http://schemas.microsoft.com/office/drawing/2014/main" id="{C471403B-3B3B-31EA-B5E6-E514CB8556B2}"/>
              </a:ext>
            </a:extLst>
          </p:cNvPr>
          <p:cNvSpPr txBox="1"/>
          <p:nvPr userDrawn="1"/>
        </p:nvSpPr>
        <p:spPr>
          <a:xfrm>
            <a:off x="587752" y="6453738"/>
            <a:ext cx="7270954" cy="230832"/>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900" b="1" kern="1100" spc="0" baseline="0" dirty="0">
                <a:solidFill>
                  <a:schemeClr val="tx1"/>
                </a:solidFill>
                <a:latin typeface="Arial" panose="020B0604020202020204" pitchFamily="34" charset="0"/>
                <a:cs typeface="Arial" panose="020B0604020202020204" pitchFamily="34" charset="0"/>
              </a:rPr>
              <a:t>NON-DEPOSIT INVESTMENT PRODUCTS:  </a:t>
            </a:r>
            <a:r>
              <a:rPr lang="en-US" sz="900" b="1" kern="1100" spc="0" baseline="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US" sz="900" b="1" kern="1100" spc="0" baseline="0" dirty="0">
                <a:solidFill>
                  <a:schemeClr val="tx1"/>
                </a:solidFill>
                <a:latin typeface="Arial" panose="020B0604020202020204" pitchFamily="34" charset="0"/>
                <a:cs typeface="Arial" panose="020B0604020202020204" pitchFamily="34" charset="0"/>
              </a:rPr>
              <a:t>ARE NOT FDIC INSURED  </a:t>
            </a:r>
            <a:r>
              <a:rPr lang="en-US" sz="900" b="1" kern="1100" spc="0" baseline="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US" sz="900" b="1" kern="1100" spc="0" baseline="0" dirty="0">
                <a:solidFill>
                  <a:schemeClr val="tx1"/>
                </a:solidFill>
                <a:latin typeface="Arial" panose="020B0604020202020204" pitchFamily="34" charset="0"/>
                <a:cs typeface="Arial" panose="020B0604020202020204" pitchFamily="34" charset="0"/>
              </a:rPr>
              <a:t>ARE NOT BANK GUARANTEED  </a:t>
            </a:r>
            <a:r>
              <a:rPr lang="en-US" sz="900" b="1" kern="1100" spc="0" baseline="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US" sz="900" b="1" kern="1100" spc="0" baseline="0" dirty="0">
                <a:solidFill>
                  <a:schemeClr val="tx1"/>
                </a:solidFill>
                <a:latin typeface="Arial" panose="020B0604020202020204" pitchFamily="34" charset="0"/>
                <a:cs typeface="Arial" panose="020B0604020202020204" pitchFamily="34" charset="0"/>
              </a:rPr>
              <a:t>MAY LOSE VALUE</a:t>
            </a:r>
          </a:p>
        </p:txBody>
      </p:sp>
    </p:spTree>
    <p:extLst>
      <p:ext uri="{BB962C8B-B14F-4D97-AF65-F5344CB8AC3E}">
        <p14:creationId xmlns:p14="http://schemas.microsoft.com/office/powerpoint/2010/main" val="405257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565CCC4-AF7B-49EE-BDA4-ACAA8915851B}"/>
              </a:ext>
            </a:extLst>
          </p:cNvPr>
          <p:cNvSpPr>
            <a:spLocks noGrp="1"/>
          </p:cNvSpPr>
          <p:nvPr>
            <p:ph type="sldNum" sz="quarter" idx="4"/>
          </p:nvPr>
        </p:nvSpPr>
        <p:spPr>
          <a:xfrm>
            <a:off x="8062904" y="6281655"/>
            <a:ext cx="304800" cy="365125"/>
          </a:xfrm>
          <a:prstGeom prst="rect">
            <a:avLst/>
          </a:prstGeom>
        </p:spPr>
        <p:txBody>
          <a:bodyPr vert="horz" lIns="0" tIns="0" rIns="0" bIns="0" rtlCol="0" anchor="b"/>
          <a:lstStyle>
            <a:lvl1pPr algn="ctr">
              <a:defRPr sz="1000">
                <a:solidFill>
                  <a:schemeClr val="accent1"/>
                </a:solidFill>
                <a:latin typeface="Arial" panose="020B0604020202020204" pitchFamily="34" charset="0"/>
                <a:cs typeface="Arial" panose="020B0604020202020204" pitchFamily="34" charset="0"/>
              </a:defRPr>
            </a:lvl1pPr>
          </a:lstStyle>
          <a:p>
            <a:pPr algn="ctr"/>
            <a:fld id="{40398868-2947-614B-BB3E-A2C303F7BA40}" type="slidenum">
              <a:rPr lang="en-CA" smtClean="0"/>
              <a:pPr/>
              <a:t>‹#›</a:t>
            </a:fld>
            <a:endParaRPr lang="en-CA" dirty="0"/>
          </a:p>
        </p:txBody>
      </p:sp>
      <p:sp>
        <p:nvSpPr>
          <p:cNvPr id="3" name="Text Placeholder 2">
            <a:extLst>
              <a:ext uri="{FF2B5EF4-FFF2-40B4-BE49-F238E27FC236}">
                <a16:creationId xmlns:a16="http://schemas.microsoft.com/office/drawing/2014/main" id="{89A319DE-B60D-42AD-BAA6-1D3621150E68}"/>
              </a:ext>
            </a:extLst>
          </p:cNvPr>
          <p:cNvSpPr>
            <a:spLocks noGrp="1"/>
          </p:cNvSpPr>
          <p:nvPr>
            <p:ph type="body" idx="1"/>
          </p:nvPr>
        </p:nvSpPr>
        <p:spPr>
          <a:xfrm>
            <a:off x="463069" y="1304263"/>
            <a:ext cx="8206521" cy="4410740"/>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dirty="0"/>
          </a:p>
        </p:txBody>
      </p:sp>
      <p:sp>
        <p:nvSpPr>
          <p:cNvPr id="9" name="Title Placeholder 8">
            <a:extLst>
              <a:ext uri="{FF2B5EF4-FFF2-40B4-BE49-F238E27FC236}">
                <a16:creationId xmlns:a16="http://schemas.microsoft.com/office/drawing/2014/main" id="{491105E7-D940-4F4F-B6C4-3EB5ACD85B07}"/>
              </a:ext>
            </a:extLst>
          </p:cNvPr>
          <p:cNvSpPr>
            <a:spLocks noGrp="1"/>
          </p:cNvSpPr>
          <p:nvPr>
            <p:ph type="title"/>
          </p:nvPr>
        </p:nvSpPr>
        <p:spPr>
          <a:xfrm>
            <a:off x="463069" y="479885"/>
            <a:ext cx="8206521" cy="577555"/>
          </a:xfrm>
          <a:prstGeom prst="rect">
            <a:avLst/>
          </a:prstGeom>
        </p:spPr>
        <p:txBody>
          <a:bodyPr vert="horz" wrap="square" lIns="0" tIns="0" rIns="0" bIns="0" rtlCol="0" anchor="b">
            <a:normAutofit/>
          </a:bodyPr>
          <a:lstStyle/>
          <a:p>
            <a:pPr lvl="0"/>
            <a:r>
              <a:rPr lang="en-US"/>
              <a:t>Click to edit Master title style</a:t>
            </a:r>
            <a:endParaRPr lang="en-CA" dirty="0"/>
          </a:p>
        </p:txBody>
      </p:sp>
      <p:sp>
        <p:nvSpPr>
          <p:cNvPr id="11" name="Footer Placeholder 10">
            <a:extLst>
              <a:ext uri="{FF2B5EF4-FFF2-40B4-BE49-F238E27FC236}">
                <a16:creationId xmlns:a16="http://schemas.microsoft.com/office/drawing/2014/main" id="{A9AD5731-6C1A-834A-B47C-BCF5B27DDAF6}"/>
              </a:ext>
            </a:extLst>
          </p:cNvPr>
          <p:cNvSpPr>
            <a:spLocks noGrp="1"/>
          </p:cNvSpPr>
          <p:nvPr>
            <p:ph type="ftr" sz="quarter" idx="3"/>
          </p:nvPr>
        </p:nvSpPr>
        <p:spPr>
          <a:xfrm>
            <a:off x="463071" y="6281656"/>
            <a:ext cx="7532060" cy="365125"/>
          </a:xfrm>
          <a:prstGeom prst="rect">
            <a:avLst/>
          </a:prstGeom>
        </p:spPr>
        <p:txBody>
          <a:bodyPr vert="horz" lIns="0" tIns="45720" rIns="91440" bIns="0" rtlCol="0" anchor="b">
            <a:noAutofit/>
          </a:bodyPr>
          <a:lstStyle>
            <a:lvl1pPr algn="l">
              <a:defRPr sz="1000" b="0">
                <a:solidFill>
                  <a:schemeClr val="tx2"/>
                </a:solidFill>
                <a:latin typeface="Arial" panose="020B0604020202020204" pitchFamily="34" charset="0"/>
                <a:cs typeface="Arial" panose="020B0604020202020204" pitchFamily="34" charset="0"/>
              </a:defRPr>
            </a:lvl1pPr>
          </a:lstStyle>
          <a:p>
            <a:endParaRPr lang="en-CA" dirty="0"/>
          </a:p>
        </p:txBody>
      </p:sp>
      <p:pic>
        <p:nvPicPr>
          <p:cNvPr id="2" name="Content Placeholder 7">
            <a:extLst>
              <a:ext uri="{FF2B5EF4-FFF2-40B4-BE49-F238E27FC236}">
                <a16:creationId xmlns:a16="http://schemas.microsoft.com/office/drawing/2014/main" id="{556F4905-5C15-9E30-DE05-6BCD9AFD4B31}"/>
              </a:ext>
            </a:extLst>
          </p:cNvPr>
          <p:cNvPicPr>
            <a:picLocks noChangeAspect="1"/>
          </p:cNvPicPr>
          <p:nvPr userDrawn="1"/>
        </p:nvPicPr>
        <p:blipFill>
          <a:blip r:embed="rId25">
            <a:extLst>
              <a:ext uri="{96DAC541-7B7A-43D3-8B79-37D633B846F1}">
                <asvg:svgBlip xmlns:asvg="http://schemas.microsoft.com/office/drawing/2016/SVG/main" r:embed="rId26"/>
              </a:ext>
            </a:extLst>
          </a:blip>
          <a:stretch>
            <a:fillRect/>
          </a:stretch>
        </p:blipFill>
        <p:spPr>
          <a:xfrm>
            <a:off x="8435478" y="6318383"/>
            <a:ext cx="314153" cy="347472"/>
          </a:xfrm>
          <a:prstGeom prst="rect">
            <a:avLst/>
          </a:prstGeom>
        </p:spPr>
      </p:pic>
    </p:spTree>
    <p:extLst>
      <p:ext uri="{BB962C8B-B14F-4D97-AF65-F5344CB8AC3E}">
        <p14:creationId xmlns:p14="http://schemas.microsoft.com/office/powerpoint/2010/main" val="10761094"/>
      </p:ext>
    </p:extLst>
  </p:cSld>
  <p:clrMap bg1="lt1" tx1="dk1" bg2="lt2" tx2="dk2" accent1="accent1" accent2="accent2" accent3="accent3" accent4="accent4" accent5="accent5" accent6="accent6" hlink="hlink" folHlink="folHlink"/>
  <p:sldLayoutIdLst>
    <p:sldLayoutId id="2147483683" r:id="rId1"/>
    <p:sldLayoutId id="2147483721" r:id="rId2"/>
    <p:sldLayoutId id="2147483711" r:id="rId3"/>
    <p:sldLayoutId id="2147483682" r:id="rId4"/>
    <p:sldLayoutId id="2147483712" r:id="rId5"/>
    <p:sldLayoutId id="2147483713" r:id="rId6"/>
    <p:sldLayoutId id="2147483715" r:id="rId7"/>
    <p:sldLayoutId id="2147483685" r:id="rId8"/>
    <p:sldLayoutId id="2147483716" r:id="rId9"/>
    <p:sldLayoutId id="2147483718" r:id="rId10"/>
    <p:sldLayoutId id="2147483688" r:id="rId11"/>
    <p:sldLayoutId id="2147483689" r:id="rId12"/>
    <p:sldLayoutId id="2147483719" r:id="rId13"/>
    <p:sldLayoutId id="2147483690" r:id="rId14"/>
    <p:sldLayoutId id="2147483720" r:id="rId15"/>
    <p:sldLayoutId id="2147483691" r:id="rId16"/>
    <p:sldLayoutId id="2147483697" r:id="rId17"/>
    <p:sldLayoutId id="2147483696" r:id="rId18"/>
    <p:sldLayoutId id="2147483693" r:id="rId19"/>
    <p:sldLayoutId id="2147483694" r:id="rId20"/>
    <p:sldLayoutId id="2147483709" r:id="rId21"/>
    <p:sldLayoutId id="2147483717" r:id="rId22"/>
    <p:sldLayoutId id="2147483710" r:id="rId23"/>
  </p:sldLayoutIdLst>
  <p:hf hdr="0"/>
  <p:txStyles>
    <p:titleStyle>
      <a:lvl1pPr algn="l" defTabSz="914354" rtl="0" eaLnBrk="1" latinLnBrk="0" hangingPunct="1">
        <a:lnSpc>
          <a:spcPct val="90000"/>
        </a:lnSpc>
        <a:spcBef>
          <a:spcPct val="0"/>
        </a:spcBef>
        <a:buNone/>
        <a:defRPr lang="en-CA" sz="2900" kern="1200" dirty="0">
          <a:solidFill>
            <a:schemeClr val="tx2"/>
          </a:solidFill>
          <a:latin typeface="RBC Text" panose="02000000000000000000" pitchFamily="50" charset="0"/>
          <a:ea typeface="+mj-ea"/>
          <a:cs typeface="+mj-cs"/>
        </a:defRPr>
      </a:lvl1pPr>
    </p:titleStyle>
    <p:bodyStyle>
      <a:lvl1pPr marL="0" indent="0" algn="l" defTabSz="914354" rtl="0" eaLnBrk="1" latinLnBrk="0" hangingPunct="1">
        <a:lnSpc>
          <a:spcPct val="120000"/>
        </a:lnSpc>
        <a:spcBef>
          <a:spcPts val="0"/>
        </a:spcBef>
        <a:spcAft>
          <a:spcPts val="800"/>
        </a:spcAft>
        <a:buFontTx/>
        <a:buNone/>
        <a:defRPr sz="1400" kern="1200">
          <a:solidFill>
            <a:schemeClr val="tx1"/>
          </a:solidFill>
          <a:latin typeface="Arial" panose="020B0604020202020204" pitchFamily="34" charset="0"/>
          <a:ea typeface="+mn-ea"/>
          <a:cs typeface="Arial" panose="020B0604020202020204" pitchFamily="34" charset="0"/>
        </a:defRPr>
      </a:lvl1pPr>
      <a:lvl2pPr marL="304784" indent="-304784" algn="l" defTabSz="914354" rtl="0" eaLnBrk="1" latinLnBrk="0" hangingPunct="1">
        <a:lnSpc>
          <a:spcPct val="120000"/>
        </a:lnSpc>
        <a:spcBef>
          <a:spcPts val="0"/>
        </a:spcBef>
        <a:spcAft>
          <a:spcPts val="800"/>
        </a:spcAft>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2pPr>
      <a:lvl3pPr marL="533373" indent="-228589" algn="l" defTabSz="914354" rtl="0" eaLnBrk="1" latinLnBrk="0" hangingPunct="1">
        <a:lnSpc>
          <a:spcPct val="120000"/>
        </a:lnSpc>
        <a:spcBef>
          <a:spcPts val="0"/>
        </a:spcBef>
        <a:spcAft>
          <a:spcPts val="80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838158" indent="-228589" algn="l" defTabSz="914354" rtl="0" eaLnBrk="1" latinLnBrk="0" hangingPunct="1">
        <a:lnSpc>
          <a:spcPct val="120000"/>
        </a:lnSpc>
        <a:spcBef>
          <a:spcPts val="0"/>
        </a:spcBef>
        <a:spcAft>
          <a:spcPts val="800"/>
        </a:spcAft>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4pPr>
      <a:lvl5pPr marL="1142942" indent="-228589" algn="l" defTabSz="914354" rtl="0" eaLnBrk="1" latinLnBrk="0" hangingPunct="1">
        <a:lnSpc>
          <a:spcPct val="120000"/>
        </a:lnSpc>
        <a:spcBef>
          <a:spcPts val="0"/>
        </a:spcBef>
        <a:spcAft>
          <a:spcPts val="800"/>
        </a:spcAft>
        <a:buFont typeface="Arial" panose="020B0604020202020204" pitchFamily="34" charset="0"/>
        <a:buChar char="•"/>
        <a:defRPr sz="1000" kern="1200">
          <a:solidFill>
            <a:schemeClr val="tx1"/>
          </a:solidFill>
          <a:latin typeface="Arial" panose="020B0604020202020204" pitchFamily="34" charset="0"/>
          <a:ea typeface="+mn-ea"/>
          <a:cs typeface="Arial" panose="020B0604020202020204" pitchFamily="34" charset="0"/>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A"/>
      </a:defPPr>
      <a:lvl1pPr marL="0" algn="l" defTabSz="914354" rtl="0" eaLnBrk="1" latinLnBrk="0" hangingPunct="1">
        <a:defRPr sz="1200" kern="1200">
          <a:solidFill>
            <a:schemeClr val="tx1"/>
          </a:solidFill>
          <a:latin typeface="+mn-lt"/>
          <a:ea typeface="+mn-ea"/>
          <a:cs typeface="+mn-cs"/>
        </a:defRPr>
      </a:lvl1pPr>
      <a:lvl2pPr marL="0" algn="r" defTabSz="914354" rtl="0" eaLnBrk="1" latinLnBrk="0" hangingPunct="1">
        <a:defRPr sz="1200" kern="1200">
          <a:solidFill>
            <a:schemeClr val="tx1"/>
          </a:solidFill>
          <a:latin typeface="+mn-lt"/>
          <a:ea typeface="+mn-ea"/>
          <a:cs typeface="+mn-cs"/>
        </a:defRPr>
      </a:lvl2pPr>
      <a:lvl3pPr marL="0" algn="ctr" defTabSz="914354" rtl="0" eaLnBrk="1" latinLnBrk="0" hangingPunct="1">
        <a:defRPr sz="1200" kern="1200">
          <a:solidFill>
            <a:schemeClr val="tx1"/>
          </a:solidFill>
          <a:latin typeface="+mn-lt"/>
          <a:ea typeface="+mn-ea"/>
          <a:cs typeface="+mn-cs"/>
        </a:defRPr>
      </a:lvl3pPr>
      <a:lvl4pPr marL="0" algn="l" defTabSz="914354" rtl="0" eaLnBrk="1" latinLnBrk="0" hangingPunct="1">
        <a:defRPr sz="1200" kern="1200">
          <a:solidFill>
            <a:schemeClr val="tx1"/>
          </a:solidFill>
          <a:latin typeface="+mn-lt"/>
          <a:ea typeface="+mn-ea"/>
          <a:cs typeface="+mn-cs"/>
        </a:defRPr>
      </a:lvl4pPr>
      <a:lvl5pPr marL="0" algn="l" defTabSz="914354" rtl="0" eaLnBrk="1" latinLnBrk="0" hangingPunct="1">
        <a:defRPr sz="1200" kern="1200">
          <a:solidFill>
            <a:schemeClr val="tx1"/>
          </a:solidFill>
          <a:latin typeface="+mn-lt"/>
          <a:ea typeface="+mn-ea"/>
          <a:cs typeface="+mn-cs"/>
        </a:defRPr>
      </a:lvl5pPr>
      <a:lvl6pPr marL="0" algn="l" defTabSz="914354" rtl="0" eaLnBrk="1" latinLnBrk="0" hangingPunct="1">
        <a:defRPr sz="1200" kern="1200">
          <a:solidFill>
            <a:schemeClr val="tx1"/>
          </a:solidFill>
          <a:latin typeface="+mn-lt"/>
          <a:ea typeface="+mn-ea"/>
          <a:cs typeface="+mn-cs"/>
        </a:defRPr>
      </a:lvl6pPr>
      <a:lvl7pPr marL="0" algn="l" defTabSz="914354" rtl="0" eaLnBrk="1" latinLnBrk="0" hangingPunct="1">
        <a:defRPr sz="1200" kern="1200">
          <a:solidFill>
            <a:schemeClr val="tx1"/>
          </a:solidFill>
          <a:latin typeface="+mn-lt"/>
          <a:ea typeface="+mn-ea"/>
          <a:cs typeface="+mn-cs"/>
        </a:defRPr>
      </a:lvl7pPr>
      <a:lvl8pPr marL="0" algn="l" defTabSz="914354" rtl="0" eaLnBrk="1" latinLnBrk="0" hangingPunct="1">
        <a:defRPr sz="1200" kern="1200">
          <a:solidFill>
            <a:schemeClr val="tx1"/>
          </a:solidFill>
          <a:latin typeface="+mn-lt"/>
          <a:ea typeface="+mn-ea"/>
          <a:cs typeface="+mn-cs"/>
        </a:defRPr>
      </a:lvl8pPr>
      <a:lvl9pPr marL="0" algn="l" defTabSz="914354" rtl="0" eaLnBrk="1" latinLnBrk="0" hangingPunct="1">
        <a:defRPr sz="12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880" userDrawn="1">
          <p15:clr>
            <a:srgbClr val="F26B43"/>
          </p15:clr>
        </p15:guide>
        <p15:guide id="3" pos="288" userDrawn="1">
          <p15:clr>
            <a:srgbClr val="F26B43"/>
          </p15:clr>
        </p15:guide>
        <p15:guide id="4" pos="5472" userDrawn="1">
          <p15:clr>
            <a:srgbClr val="F26B43"/>
          </p15:clr>
        </p15:guide>
        <p15:guide id="9" pos="5040" userDrawn="1">
          <p15:clr>
            <a:srgbClr val="F26B43"/>
          </p15:clr>
        </p15:guide>
        <p15:guide id="13" orient="horz" pos="2160" userDrawn="1">
          <p15:clr>
            <a:srgbClr val="F26B43"/>
          </p15:clr>
        </p15:guide>
        <p15:guide id="17" orient="horz" pos="816" userDrawn="1">
          <p15:clr>
            <a:srgbClr val="F26B43"/>
          </p15:clr>
        </p15:guide>
        <p15:guide id="18" orient="horz" pos="3952" userDrawn="1">
          <p15:clr>
            <a:srgbClr val="F26B43"/>
          </p15:clr>
        </p15:guide>
        <p15:guide id="21" orient="horz" pos="3600" userDrawn="1">
          <p15:clr>
            <a:srgbClr val="F26B43"/>
          </p15:clr>
        </p15:guide>
        <p15:guide id="22" orient="horz" pos="288" userDrawn="1">
          <p15:clr>
            <a:srgbClr val="F26B43"/>
          </p15:clr>
        </p15:guide>
        <p15:guide id="23" orient="horz" pos="187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41FF6166-CCDD-8E49-8244-439973EB97D5}"/>
              </a:ext>
            </a:extLst>
          </p:cNvPr>
          <p:cNvSpPr>
            <a:spLocks noGrp="1"/>
          </p:cNvSpPr>
          <p:nvPr>
            <p:ph type="ctrTitle"/>
          </p:nvPr>
        </p:nvSpPr>
        <p:spPr>
          <a:xfrm>
            <a:off x="464786" y="457205"/>
            <a:ext cx="7536214" cy="1762428"/>
          </a:xfrm>
        </p:spPr>
        <p:txBody>
          <a:bodyPr>
            <a:normAutofit/>
          </a:bodyPr>
          <a:lstStyle/>
          <a:p>
            <a:r>
              <a:rPr lang="en-US" sz="4000" b="1" spc="-100" dirty="0"/>
              <a:t>Fixed Income Perspectives</a:t>
            </a:r>
            <a:endParaRPr lang="en-CA" sz="4000" b="1" spc="-100" dirty="0">
              <a:latin typeface="RBC Text" panose="02000000000000000000" pitchFamily="50" charset="0"/>
            </a:endParaRPr>
          </a:p>
        </p:txBody>
      </p:sp>
      <p:sp>
        <p:nvSpPr>
          <p:cNvPr id="5" name="Subtitle 4">
            <a:extLst>
              <a:ext uri="{FF2B5EF4-FFF2-40B4-BE49-F238E27FC236}">
                <a16:creationId xmlns:a16="http://schemas.microsoft.com/office/drawing/2014/main" id="{06367E37-25C4-F240-BCC2-8D0149EAE485}"/>
              </a:ext>
            </a:extLst>
          </p:cNvPr>
          <p:cNvSpPr>
            <a:spLocks noGrp="1"/>
          </p:cNvSpPr>
          <p:nvPr>
            <p:ph type="subTitle" idx="1"/>
          </p:nvPr>
        </p:nvSpPr>
        <p:spPr>
          <a:xfrm>
            <a:off x="464786" y="2313071"/>
            <a:ext cx="7535581" cy="1115929"/>
          </a:xfrm>
        </p:spPr>
        <p:txBody>
          <a:bodyPr/>
          <a:lstStyle/>
          <a:p>
            <a:r>
              <a:rPr lang="en-US" sz="2800" b="1" i="1" dirty="0"/>
              <a:t>Bonds “Carry” Investors Through Volatility</a:t>
            </a:r>
          </a:p>
          <a:p>
            <a:endParaRPr lang="en-US" sz="900" dirty="0"/>
          </a:p>
          <a:p>
            <a:endParaRPr lang="en-US" sz="900" b="1" dirty="0"/>
          </a:p>
          <a:p>
            <a:r>
              <a:rPr lang="en-US" sz="1600" b="1" dirty="0"/>
              <a:t>February 2026</a:t>
            </a:r>
            <a:endParaRPr lang="en-CA" sz="1600" b="1" dirty="0"/>
          </a:p>
        </p:txBody>
      </p:sp>
      <p:sp>
        <p:nvSpPr>
          <p:cNvPr id="3" name="TextBox 2">
            <a:extLst>
              <a:ext uri="{FF2B5EF4-FFF2-40B4-BE49-F238E27FC236}">
                <a16:creationId xmlns:a16="http://schemas.microsoft.com/office/drawing/2014/main" id="{7532137D-198D-7486-3BDC-24DB797EA852}"/>
              </a:ext>
            </a:extLst>
          </p:cNvPr>
          <p:cNvSpPr txBox="1"/>
          <p:nvPr/>
        </p:nvSpPr>
        <p:spPr>
          <a:xfrm>
            <a:off x="347431" y="4053142"/>
            <a:ext cx="7280720" cy="584775"/>
          </a:xfrm>
          <a:prstGeom prst="rect">
            <a:avLst/>
          </a:prstGeom>
          <a:noFill/>
        </p:spPr>
        <p:txBody>
          <a:bodyPr wrap="square">
            <a:spAutoFit/>
          </a:bodyPr>
          <a:lstStyle/>
          <a:p>
            <a:r>
              <a:rPr lang="en-US" sz="1800" b="1" dirty="0">
                <a:solidFill>
                  <a:srgbClr val="0051A5"/>
                </a:solidFill>
              </a:rPr>
              <a:t>Michael Taila CPWA</a:t>
            </a:r>
            <a:r>
              <a:rPr lang="en-US" sz="1800" b="1" baseline="30000" dirty="0">
                <a:solidFill>
                  <a:srgbClr val="0051A5"/>
                </a:solidFill>
              </a:rPr>
              <a:t>®</a:t>
            </a:r>
            <a:endParaRPr lang="en-US" sz="1800" dirty="0">
              <a:solidFill>
                <a:srgbClr val="0051A5"/>
              </a:solidFill>
            </a:endParaRPr>
          </a:p>
          <a:p>
            <a:r>
              <a:rPr lang="en-US" sz="1400" dirty="0">
                <a:solidFill>
                  <a:srgbClr val="0051A5"/>
                </a:solidFill>
                <a:latin typeface="Arial" panose="020B0604020202020204" pitchFamily="34" charset="0"/>
                <a:cs typeface="Arial" panose="020B0604020202020204" pitchFamily="34" charset="0"/>
              </a:rPr>
              <a:t>Managing Director, Director of Fixed Income</a:t>
            </a:r>
            <a:endParaRPr lang="en-US" sz="1800" dirty="0">
              <a:solidFill>
                <a:srgbClr val="0051A5"/>
              </a:solidFill>
              <a:latin typeface="Arial" panose="020B0604020202020204" pitchFamily="34" charset="0"/>
              <a:cs typeface="Arial" panose="020B0604020202020204" pitchFamily="34" charset="0"/>
            </a:endParaRPr>
          </a:p>
        </p:txBody>
      </p:sp>
      <p:cxnSp>
        <p:nvCxnSpPr>
          <p:cNvPr id="6" name="Straight Connector 5">
            <a:extLst>
              <a:ext uri="{FF2B5EF4-FFF2-40B4-BE49-F238E27FC236}">
                <a16:creationId xmlns:a16="http://schemas.microsoft.com/office/drawing/2014/main" id="{AF61D11F-CECD-3C15-AF6C-99225EEAB449}"/>
              </a:ext>
            </a:extLst>
          </p:cNvPr>
          <p:cNvCxnSpPr>
            <a:cxnSpLocks/>
          </p:cNvCxnSpPr>
          <p:nvPr/>
        </p:nvCxnSpPr>
        <p:spPr>
          <a:xfrm flipV="1">
            <a:off x="465419" y="2942303"/>
            <a:ext cx="7535581" cy="165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481EB12-601D-22BD-385C-94BEB2DD33E4}"/>
              </a:ext>
            </a:extLst>
          </p:cNvPr>
          <p:cNvCxnSpPr>
            <a:cxnSpLocks/>
          </p:cNvCxnSpPr>
          <p:nvPr/>
        </p:nvCxnSpPr>
        <p:spPr>
          <a:xfrm flipV="1">
            <a:off x="464786" y="3030497"/>
            <a:ext cx="6865162" cy="165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0803F0E0-548B-EB14-7A54-BFFFAA45A378}"/>
              </a:ext>
            </a:extLst>
          </p:cNvPr>
          <p:cNvGrpSpPr/>
          <p:nvPr/>
        </p:nvGrpSpPr>
        <p:grpSpPr>
          <a:xfrm>
            <a:off x="7605098" y="301752"/>
            <a:ext cx="1120877" cy="1211698"/>
            <a:chOff x="7605098" y="301752"/>
            <a:chExt cx="1120877" cy="1211698"/>
          </a:xfrm>
        </p:grpSpPr>
        <p:sp>
          <p:nvSpPr>
            <p:cNvPr id="11" name="TextBox 10">
              <a:extLst>
                <a:ext uri="{FF2B5EF4-FFF2-40B4-BE49-F238E27FC236}">
                  <a16:creationId xmlns:a16="http://schemas.microsoft.com/office/drawing/2014/main" id="{0FD9B73B-987A-6688-4F22-4010B987EFBF}"/>
                </a:ext>
              </a:extLst>
            </p:cNvPr>
            <p:cNvSpPr txBox="1"/>
            <p:nvPr/>
          </p:nvSpPr>
          <p:spPr>
            <a:xfrm>
              <a:off x="7605098" y="1082563"/>
              <a:ext cx="1120877" cy="430887"/>
            </a:xfrm>
            <a:prstGeom prst="rect">
              <a:avLst/>
            </a:prstGeom>
            <a:noFill/>
          </p:spPr>
          <p:txBody>
            <a:bodyPr wrap="square">
              <a:spAutoFit/>
            </a:bodyPr>
            <a:lstStyle/>
            <a:p>
              <a:pPr algn="ctr"/>
              <a:r>
                <a:rPr lang="en-US" sz="1100" b="1" baseline="0" dirty="0">
                  <a:solidFill>
                    <a:schemeClr val="accent1"/>
                  </a:solidFill>
                  <a:latin typeface="Arial" panose="020B0604020202020204" pitchFamily="34" charset="0"/>
                  <a:cs typeface="Arial" panose="020B0604020202020204" pitchFamily="34" charset="0"/>
                </a:rPr>
                <a:t>Fixed Income </a:t>
              </a:r>
            </a:p>
            <a:p>
              <a:pPr algn="ctr"/>
              <a:r>
                <a:rPr lang="en-US" sz="1100" b="1" baseline="0" dirty="0">
                  <a:solidFill>
                    <a:schemeClr val="accent1"/>
                  </a:solidFill>
                  <a:latin typeface="Arial" panose="020B0604020202020204" pitchFamily="34" charset="0"/>
                  <a:cs typeface="Arial" panose="020B0604020202020204" pitchFamily="34" charset="0"/>
                </a:rPr>
                <a:t>Perspectives</a:t>
              </a:r>
            </a:p>
          </p:txBody>
        </p:sp>
        <p:pic>
          <p:nvPicPr>
            <p:cNvPr id="4" name="Picture 3">
              <a:extLst>
                <a:ext uri="{FF2B5EF4-FFF2-40B4-BE49-F238E27FC236}">
                  <a16:creationId xmlns:a16="http://schemas.microsoft.com/office/drawing/2014/main" id="{3A142DBF-30ED-F399-C433-F8CA0791B7D7}"/>
                </a:ext>
              </a:extLst>
            </p:cNvPr>
            <p:cNvPicPr>
              <a:picLocks noChangeAspect="1"/>
            </p:cNvPicPr>
            <p:nvPr/>
          </p:nvPicPr>
          <p:blipFill>
            <a:blip r:embed="rId2"/>
            <a:srcRect l="32654" t="6626" r="30015" b="33660"/>
            <a:stretch>
              <a:fillRect/>
            </a:stretch>
          </p:blipFill>
          <p:spPr>
            <a:xfrm>
              <a:off x="7921742" y="301752"/>
              <a:ext cx="487590" cy="779925"/>
            </a:xfrm>
            <a:prstGeom prst="rect">
              <a:avLst/>
            </a:prstGeom>
            <a:effectLst>
              <a:outerShdw blurRad="50800" dist="38100" dir="2700000" algn="tl" rotWithShape="0">
                <a:prstClr val="black">
                  <a:alpha val="20000"/>
                </a:prstClr>
              </a:outerShdw>
            </a:effectLst>
          </p:spPr>
        </p:pic>
      </p:grpSp>
    </p:spTree>
    <p:extLst>
      <p:ext uri="{BB962C8B-B14F-4D97-AF65-F5344CB8AC3E}">
        <p14:creationId xmlns:p14="http://schemas.microsoft.com/office/powerpoint/2010/main" val="92523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9A2B0-999E-62F5-D6E2-CB503B948CAA}"/>
            </a:ext>
          </a:extLst>
        </p:cNvPr>
        <p:cNvGrpSpPr/>
        <p:nvPr/>
      </p:nvGrpSpPr>
      <p:grpSpPr>
        <a:xfrm>
          <a:off x="0" y="0"/>
          <a:ext cx="0" cy="0"/>
          <a:chOff x="0" y="0"/>
          <a:chExt cx="0" cy="0"/>
        </a:xfrm>
      </p:grpSpPr>
      <p:sp>
        <p:nvSpPr>
          <p:cNvPr id="11" name="Footer Placeholder 10">
            <a:extLst>
              <a:ext uri="{FF2B5EF4-FFF2-40B4-BE49-F238E27FC236}">
                <a16:creationId xmlns:a16="http://schemas.microsoft.com/office/drawing/2014/main" id="{E9D80905-5F3E-F8EF-26D4-0A5A2CD40120}"/>
              </a:ext>
            </a:extLst>
          </p:cNvPr>
          <p:cNvSpPr>
            <a:spLocks noGrp="1"/>
          </p:cNvSpPr>
          <p:nvPr>
            <p:ph type="ftr" sz="quarter" idx="15"/>
          </p:nvPr>
        </p:nvSpPr>
        <p:spPr>
          <a:xfrm>
            <a:off x="457199" y="6147227"/>
            <a:ext cx="7848975" cy="226707"/>
          </a:xfrm>
        </p:spPr>
        <p:txBody>
          <a:bodyPr anchor="t"/>
          <a:lstStyle/>
          <a:p>
            <a:r>
              <a:rPr lang="en-US" sz="900" dirty="0">
                <a:solidFill>
                  <a:schemeClr val="tx1"/>
                </a:solidFill>
              </a:rPr>
              <a:t>Source: Bloomberg US Treasury 2-10 Spread Index as of 2/9/2026. Information is subject to change and is not a guarantee of future results. </a:t>
            </a:r>
          </a:p>
        </p:txBody>
      </p:sp>
      <p:sp>
        <p:nvSpPr>
          <p:cNvPr id="8" name="Oval 7">
            <a:extLst>
              <a:ext uri="{FF2B5EF4-FFF2-40B4-BE49-F238E27FC236}">
                <a16:creationId xmlns:a16="http://schemas.microsoft.com/office/drawing/2014/main" id="{03CA26C7-BB27-6669-D063-2D88383A7C3F}"/>
              </a:ext>
            </a:extLst>
          </p:cNvPr>
          <p:cNvSpPr/>
          <p:nvPr/>
        </p:nvSpPr>
        <p:spPr>
          <a:xfrm>
            <a:off x="7991177" y="2873947"/>
            <a:ext cx="526013" cy="545329"/>
          </a:xfrm>
          <a:prstGeom prst="ellipse">
            <a:avLst/>
          </a:prstGeom>
          <a:solidFill>
            <a:srgbClr val="FFF4D5">
              <a:alpha val="30196"/>
            </a:srgb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CA"/>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Oval 8">
            <a:extLst>
              <a:ext uri="{FF2B5EF4-FFF2-40B4-BE49-F238E27FC236}">
                <a16:creationId xmlns:a16="http://schemas.microsoft.com/office/drawing/2014/main" id="{2C1AFE1F-6175-5829-1DCE-DD382397B509}"/>
              </a:ext>
            </a:extLst>
          </p:cNvPr>
          <p:cNvSpPr/>
          <p:nvPr/>
        </p:nvSpPr>
        <p:spPr>
          <a:xfrm>
            <a:off x="4350950" y="4560054"/>
            <a:ext cx="638750" cy="662206"/>
          </a:xfrm>
          <a:prstGeom prst="ellipse">
            <a:avLst/>
          </a:prstGeom>
          <a:solidFill>
            <a:srgbClr val="FFF4D5">
              <a:alpha val="30196"/>
            </a:srgb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CA"/>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93134A4A-B7FA-D99A-F81C-3A881B0D1F81}"/>
              </a:ext>
            </a:extLst>
          </p:cNvPr>
          <p:cNvSpPr>
            <a:spLocks noGrp="1"/>
          </p:cNvSpPr>
          <p:nvPr>
            <p:ph type="title"/>
          </p:nvPr>
        </p:nvSpPr>
        <p:spPr/>
        <p:txBody>
          <a:bodyPr/>
          <a:lstStyle/>
          <a:p>
            <a:r>
              <a:rPr lang="en-US" b="1" dirty="0"/>
              <a:t>Fed Easing Has Steepened Intermediate UST Yields</a:t>
            </a:r>
          </a:p>
        </p:txBody>
      </p:sp>
      <p:sp>
        <p:nvSpPr>
          <p:cNvPr id="7" name="Slide Number Placeholder 6">
            <a:extLst>
              <a:ext uri="{FF2B5EF4-FFF2-40B4-BE49-F238E27FC236}">
                <a16:creationId xmlns:a16="http://schemas.microsoft.com/office/drawing/2014/main" id="{54FD4634-3478-F84F-0031-38A899C4687F}"/>
              </a:ext>
            </a:extLst>
          </p:cNvPr>
          <p:cNvSpPr>
            <a:spLocks noGrp="1"/>
          </p:cNvSpPr>
          <p:nvPr>
            <p:ph type="sldNum" sz="quarter" idx="16"/>
          </p:nvPr>
        </p:nvSpPr>
        <p:spPr/>
        <p:txBody>
          <a:bodyPr/>
          <a:lstStyle/>
          <a:p>
            <a:fld id="{40398868-2947-614B-BB3E-A2C303F7BA40}" type="slidenum">
              <a:rPr lang="en-CA" smtClean="0"/>
              <a:pPr/>
              <a:t>2</a:t>
            </a:fld>
            <a:endParaRPr lang="en-CA" dirty="0"/>
          </a:p>
        </p:txBody>
      </p:sp>
      <p:graphicFrame>
        <p:nvGraphicFramePr>
          <p:cNvPr id="5" name="Content Placeholder 6">
            <a:extLst>
              <a:ext uri="{FF2B5EF4-FFF2-40B4-BE49-F238E27FC236}">
                <a16:creationId xmlns:a16="http://schemas.microsoft.com/office/drawing/2014/main" id="{0186C474-D5ED-0762-96B9-6877FCA0743B}"/>
              </a:ext>
            </a:extLst>
          </p:cNvPr>
          <p:cNvGraphicFramePr>
            <a:graphicFrameLocks/>
          </p:cNvGraphicFramePr>
          <p:nvPr>
            <p:extLst>
              <p:ext uri="{D42A27DB-BD31-4B8C-83A1-F6EECF244321}">
                <p14:modId xmlns:p14="http://schemas.microsoft.com/office/powerpoint/2010/main" val="1131207178"/>
              </p:ext>
            </p:extLst>
          </p:nvPr>
        </p:nvGraphicFramePr>
        <p:xfrm>
          <a:off x="609598" y="1235383"/>
          <a:ext cx="7907592" cy="45558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1993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6D808-1CDB-8A5C-7CEE-4CB692813822}"/>
            </a:ext>
          </a:extLst>
        </p:cNvPr>
        <p:cNvGrpSpPr/>
        <p:nvPr/>
      </p:nvGrpSpPr>
      <p:grpSpPr>
        <a:xfrm>
          <a:off x="0" y="0"/>
          <a:ext cx="0" cy="0"/>
          <a:chOff x="0" y="0"/>
          <a:chExt cx="0" cy="0"/>
        </a:xfrm>
      </p:grpSpPr>
      <p:sp>
        <p:nvSpPr>
          <p:cNvPr id="11" name="Footer Placeholder 10">
            <a:extLst>
              <a:ext uri="{FF2B5EF4-FFF2-40B4-BE49-F238E27FC236}">
                <a16:creationId xmlns:a16="http://schemas.microsoft.com/office/drawing/2014/main" id="{E59F48D4-5360-4800-55F1-18CC9DBB86EE}"/>
              </a:ext>
            </a:extLst>
          </p:cNvPr>
          <p:cNvSpPr>
            <a:spLocks noGrp="1"/>
          </p:cNvSpPr>
          <p:nvPr>
            <p:ph type="ftr" sz="quarter" idx="15"/>
          </p:nvPr>
        </p:nvSpPr>
        <p:spPr>
          <a:xfrm>
            <a:off x="457199" y="6147227"/>
            <a:ext cx="7848975" cy="226707"/>
          </a:xfrm>
        </p:spPr>
        <p:txBody>
          <a:bodyPr anchor="t"/>
          <a:lstStyle/>
          <a:p>
            <a:r>
              <a:rPr lang="en-US" sz="900" dirty="0">
                <a:solidFill>
                  <a:schemeClr val="tx1"/>
                </a:solidFill>
              </a:rPr>
              <a:t>Source: RBC Rochdale Research as of 1/31/2026. Information is subject to change and is not a guarantee of future results. </a:t>
            </a:r>
          </a:p>
        </p:txBody>
      </p:sp>
      <p:sp>
        <p:nvSpPr>
          <p:cNvPr id="2" name="Title 1">
            <a:extLst>
              <a:ext uri="{FF2B5EF4-FFF2-40B4-BE49-F238E27FC236}">
                <a16:creationId xmlns:a16="http://schemas.microsoft.com/office/drawing/2014/main" id="{6E5F320B-CB2D-4A45-5E0F-BF3328DBE07F}"/>
              </a:ext>
            </a:extLst>
          </p:cNvPr>
          <p:cNvSpPr>
            <a:spLocks noGrp="1"/>
          </p:cNvSpPr>
          <p:nvPr>
            <p:ph type="title"/>
          </p:nvPr>
        </p:nvSpPr>
        <p:spPr/>
        <p:txBody>
          <a:bodyPr>
            <a:normAutofit fontScale="90000"/>
          </a:bodyPr>
          <a:lstStyle/>
          <a:p>
            <a:r>
              <a:rPr lang="en-US" b="1" dirty="0"/>
              <a:t>Fundamentals Intact As Default Experience Remains Low</a:t>
            </a:r>
          </a:p>
        </p:txBody>
      </p:sp>
      <p:sp>
        <p:nvSpPr>
          <p:cNvPr id="7" name="Slide Number Placeholder 6">
            <a:extLst>
              <a:ext uri="{FF2B5EF4-FFF2-40B4-BE49-F238E27FC236}">
                <a16:creationId xmlns:a16="http://schemas.microsoft.com/office/drawing/2014/main" id="{D8FA016E-8B4C-C9D3-824D-ABB7A6A1073D}"/>
              </a:ext>
            </a:extLst>
          </p:cNvPr>
          <p:cNvSpPr>
            <a:spLocks noGrp="1"/>
          </p:cNvSpPr>
          <p:nvPr>
            <p:ph type="sldNum" sz="quarter" idx="16"/>
          </p:nvPr>
        </p:nvSpPr>
        <p:spPr/>
        <p:txBody>
          <a:bodyPr/>
          <a:lstStyle/>
          <a:p>
            <a:fld id="{40398868-2947-614B-BB3E-A2C303F7BA40}" type="slidenum">
              <a:rPr lang="en-CA" smtClean="0"/>
              <a:pPr/>
              <a:t>3</a:t>
            </a:fld>
            <a:endParaRPr lang="en-CA" dirty="0"/>
          </a:p>
        </p:txBody>
      </p:sp>
      <p:graphicFrame>
        <p:nvGraphicFramePr>
          <p:cNvPr id="10" name="Content Placeholder 9">
            <a:extLst>
              <a:ext uri="{FF2B5EF4-FFF2-40B4-BE49-F238E27FC236}">
                <a16:creationId xmlns:a16="http://schemas.microsoft.com/office/drawing/2014/main" id="{521F2C89-7979-62D0-1B2B-F80A333439CE}"/>
              </a:ext>
            </a:extLst>
          </p:cNvPr>
          <p:cNvGraphicFramePr>
            <a:graphicFrameLocks noGrp="1"/>
          </p:cNvGraphicFramePr>
          <p:nvPr>
            <p:ph idx="1"/>
            <p:extLst>
              <p:ext uri="{D42A27DB-BD31-4B8C-83A1-F6EECF244321}">
                <p14:modId xmlns:p14="http://schemas.microsoft.com/office/powerpoint/2010/main" val="469107075"/>
              </p:ext>
            </p:extLst>
          </p:nvPr>
        </p:nvGraphicFramePr>
        <p:xfrm>
          <a:off x="371838" y="1312083"/>
          <a:ext cx="8400323"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3462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EEA72-C8E5-A5B8-E77D-206A2DA68A98}"/>
            </a:ext>
          </a:extLst>
        </p:cNvPr>
        <p:cNvGrpSpPr/>
        <p:nvPr/>
      </p:nvGrpSpPr>
      <p:grpSpPr>
        <a:xfrm>
          <a:off x="0" y="0"/>
          <a:ext cx="0" cy="0"/>
          <a:chOff x="0" y="0"/>
          <a:chExt cx="0" cy="0"/>
        </a:xfrm>
      </p:grpSpPr>
      <p:sp>
        <p:nvSpPr>
          <p:cNvPr id="11" name="Footer Placeholder 10">
            <a:extLst>
              <a:ext uri="{FF2B5EF4-FFF2-40B4-BE49-F238E27FC236}">
                <a16:creationId xmlns:a16="http://schemas.microsoft.com/office/drawing/2014/main" id="{A3FD28AF-FFB5-CDCE-E66D-5F857E0DD40A}"/>
              </a:ext>
            </a:extLst>
          </p:cNvPr>
          <p:cNvSpPr>
            <a:spLocks noGrp="1"/>
          </p:cNvSpPr>
          <p:nvPr>
            <p:ph type="ftr" sz="quarter" idx="15"/>
          </p:nvPr>
        </p:nvSpPr>
        <p:spPr>
          <a:xfrm>
            <a:off x="457199" y="5943572"/>
            <a:ext cx="7848975" cy="496487"/>
          </a:xfrm>
        </p:spPr>
        <p:txBody>
          <a:bodyPr anchor="t"/>
          <a:lstStyle/>
          <a:p>
            <a:r>
              <a:rPr lang="en-US" sz="900" dirty="0">
                <a:solidFill>
                  <a:schemeClr val="tx1"/>
                </a:solidFill>
              </a:rPr>
              <a:t>Source: Bloomberg Muni and Treasury Yield Curves, Bloomberg US Treasury Index, Bloomberg Municipal Bond Index, Bloomberg Intermediate US Treasury Index, Bloomberg Short Intermediate Municipal Bond Index, Bloomberg Short US Treasury Index, Bloomberg Short Municipal Bond Index as of 2/9/2026. Information is subject to change and is not a guarantee of future results. </a:t>
            </a:r>
          </a:p>
        </p:txBody>
      </p:sp>
      <p:sp>
        <p:nvSpPr>
          <p:cNvPr id="2" name="Title 1">
            <a:extLst>
              <a:ext uri="{FF2B5EF4-FFF2-40B4-BE49-F238E27FC236}">
                <a16:creationId xmlns:a16="http://schemas.microsoft.com/office/drawing/2014/main" id="{D22B8163-C283-5D67-8A16-F7F25D90A21F}"/>
              </a:ext>
            </a:extLst>
          </p:cNvPr>
          <p:cNvSpPr>
            <a:spLocks noGrp="1"/>
          </p:cNvSpPr>
          <p:nvPr>
            <p:ph type="title"/>
          </p:nvPr>
        </p:nvSpPr>
        <p:spPr/>
        <p:txBody>
          <a:bodyPr>
            <a:normAutofit/>
          </a:bodyPr>
          <a:lstStyle/>
          <a:p>
            <a:r>
              <a:rPr lang="en-US" b="1" dirty="0"/>
              <a:t>Technicals Drive Strong Municipal Performance</a:t>
            </a:r>
          </a:p>
        </p:txBody>
      </p:sp>
      <p:sp>
        <p:nvSpPr>
          <p:cNvPr id="7" name="Slide Number Placeholder 6">
            <a:extLst>
              <a:ext uri="{FF2B5EF4-FFF2-40B4-BE49-F238E27FC236}">
                <a16:creationId xmlns:a16="http://schemas.microsoft.com/office/drawing/2014/main" id="{7FC07A5D-14FB-2C75-8AFA-62FC7D7E2CC3}"/>
              </a:ext>
            </a:extLst>
          </p:cNvPr>
          <p:cNvSpPr>
            <a:spLocks noGrp="1"/>
          </p:cNvSpPr>
          <p:nvPr>
            <p:ph type="sldNum" sz="quarter" idx="16"/>
          </p:nvPr>
        </p:nvSpPr>
        <p:spPr/>
        <p:txBody>
          <a:bodyPr/>
          <a:lstStyle/>
          <a:p>
            <a:fld id="{40398868-2947-614B-BB3E-A2C303F7BA40}" type="slidenum">
              <a:rPr lang="en-CA" smtClean="0"/>
              <a:pPr/>
              <a:t>4</a:t>
            </a:fld>
            <a:endParaRPr lang="en-CA" dirty="0"/>
          </a:p>
        </p:txBody>
      </p:sp>
      <p:graphicFrame>
        <p:nvGraphicFramePr>
          <p:cNvPr id="5" name="Content Placeholder 6">
            <a:extLst>
              <a:ext uri="{FF2B5EF4-FFF2-40B4-BE49-F238E27FC236}">
                <a16:creationId xmlns:a16="http://schemas.microsoft.com/office/drawing/2014/main" id="{53132457-A5B2-94E0-6F5F-879F42BA7FFD}"/>
              </a:ext>
            </a:extLst>
          </p:cNvPr>
          <p:cNvGraphicFramePr>
            <a:graphicFrameLocks noGrp="1"/>
          </p:cNvGraphicFramePr>
          <p:nvPr>
            <p:ph idx="1"/>
            <p:extLst>
              <p:ext uri="{D42A27DB-BD31-4B8C-83A1-F6EECF244321}">
                <p14:modId xmlns:p14="http://schemas.microsoft.com/office/powerpoint/2010/main" val="765513088"/>
              </p:ext>
            </p:extLst>
          </p:nvPr>
        </p:nvGraphicFramePr>
        <p:xfrm>
          <a:off x="461963" y="1295400"/>
          <a:ext cx="4110037" cy="4419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BECC7405-D564-3A36-A92F-681D965A342B}"/>
              </a:ext>
            </a:extLst>
          </p:cNvPr>
          <p:cNvGraphicFramePr>
            <a:graphicFrameLocks/>
          </p:cNvGraphicFramePr>
          <p:nvPr>
            <p:extLst>
              <p:ext uri="{D42A27DB-BD31-4B8C-83A1-F6EECF244321}">
                <p14:modId xmlns:p14="http://schemas.microsoft.com/office/powerpoint/2010/main" val="2446830475"/>
              </p:ext>
            </p:extLst>
          </p:nvPr>
        </p:nvGraphicFramePr>
        <p:xfrm>
          <a:off x="4572000" y="1295400"/>
          <a:ext cx="4110037" cy="4419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916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B9767-1871-B75D-6D7E-7A7BC375A15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6920E3-266F-81CF-442C-164BA1F31B29}"/>
              </a:ext>
            </a:extLst>
          </p:cNvPr>
          <p:cNvSpPr>
            <a:spLocks noGrp="1"/>
          </p:cNvSpPr>
          <p:nvPr>
            <p:ph idx="1"/>
          </p:nvPr>
        </p:nvSpPr>
        <p:spPr>
          <a:xfrm>
            <a:off x="461869" y="1120877"/>
            <a:ext cx="8207722" cy="5224264"/>
          </a:xfrm>
        </p:spPr>
        <p:txBody>
          <a:bodyPr>
            <a:normAutofit/>
          </a:bodyPr>
          <a:lstStyle/>
          <a:p>
            <a:r>
              <a:rPr lang="en-US" sz="1000" dirty="0"/>
              <a:t>The views expressed represent the opinions of RBC Rochdale, LLC which are subject to change and are not intended as a forecast or guarantee of future results. Stated information is provided for informational purposes only, and should not be perceived as personalized investment, financial, legal or tax advice or a recommendation for any security. It is derived from proprietary and non-proprietary sources which have not been independently verified for accuracy or completeness. While RBC Rochdale believes the information to be accurate and reliable, we do not claim or have responsibility for its completeness, accuracy, or reliability. Actual results, performance or events may differ materially from those expressed or implied in such statements. </a:t>
            </a:r>
          </a:p>
          <a:p>
            <a:r>
              <a:rPr lang="en-US" sz="1000" dirty="0"/>
              <a:t>All investing is subject to risk, including the possible loss of the money you invest. As with any investment strategy, there is no guarantee that investment objectives will be met, and investors may lose money. Diversification does not ensure a profit or protect against a loss in a declining market. Past performance is no guarantee of future performance.</a:t>
            </a:r>
          </a:p>
          <a:p>
            <a:r>
              <a:rPr lang="en-US" sz="1000" dirty="0"/>
              <a:t>RBC Rochdale, LLC is an SEC-registered investment adviser and wholly-owned subsidiary of City National Bank. Registration as an investment adviser does not imply any level of skill or expertise. City National Bank is a subsidiary of the Royal Bank of Canada. </a:t>
            </a:r>
          </a:p>
          <a:p>
            <a:r>
              <a:rPr lang="en-US" sz="1000" dirty="0"/>
              <a:t>Fixed Income investing strategies &amp; products. There are inherent risks with fixed income investing. These risks include, but are not limited to, interest rate, call, credit, market, inflation, government policy, liquidity or junk bond risks. When interest rates rise, bond prices fall. This risk is heightened with investments in longer-duration fixed income securities and during periods when prevailing interest rates are low or negative.</a:t>
            </a:r>
          </a:p>
          <a:p>
            <a:r>
              <a:rPr lang="en-US" sz="1000" dirty="0"/>
              <a:t>High yield securities. Investments in below-investment-grade debt securities, which are usually called “high yield” or “junk bonds,” are typically in weaker financial health. Such securities can be harder to value and sell, and their prices can be more volatile than more highly rated securities. While these securities generally have higher rates of interest, they also involve greater risk of default than do securities of a higher-quality rating.</a:t>
            </a:r>
          </a:p>
          <a:p>
            <a:endParaRPr lang="en-US" sz="1000" dirty="0"/>
          </a:p>
          <a:p>
            <a:endParaRPr lang="en-US" sz="1000" dirty="0"/>
          </a:p>
          <a:p>
            <a:endParaRPr lang="en-US" sz="1000" dirty="0"/>
          </a:p>
          <a:p>
            <a:endParaRPr lang="en-US" sz="1000" dirty="0"/>
          </a:p>
          <a:p>
            <a:endParaRPr lang="en-US" sz="1000" dirty="0"/>
          </a:p>
          <a:p>
            <a:r>
              <a:rPr lang="en-US" sz="1000" dirty="0"/>
              <a:t>© 2026 RBC Rochdale, LLC. All rights reserved.</a:t>
            </a:r>
          </a:p>
        </p:txBody>
      </p:sp>
      <p:sp>
        <p:nvSpPr>
          <p:cNvPr id="3" name="Title 2">
            <a:extLst>
              <a:ext uri="{FF2B5EF4-FFF2-40B4-BE49-F238E27FC236}">
                <a16:creationId xmlns:a16="http://schemas.microsoft.com/office/drawing/2014/main" id="{E32FCB8D-974D-432E-5115-3C56BE2B26AE}"/>
              </a:ext>
            </a:extLst>
          </p:cNvPr>
          <p:cNvSpPr>
            <a:spLocks noGrp="1"/>
          </p:cNvSpPr>
          <p:nvPr>
            <p:ph type="title"/>
          </p:nvPr>
        </p:nvSpPr>
        <p:spPr/>
        <p:txBody>
          <a:bodyPr/>
          <a:lstStyle/>
          <a:p>
            <a:r>
              <a:rPr lang="en-US" dirty="0"/>
              <a:t>Important Information</a:t>
            </a:r>
          </a:p>
        </p:txBody>
      </p:sp>
      <p:sp>
        <p:nvSpPr>
          <p:cNvPr id="5" name="Slide Number Placeholder 4">
            <a:extLst>
              <a:ext uri="{FF2B5EF4-FFF2-40B4-BE49-F238E27FC236}">
                <a16:creationId xmlns:a16="http://schemas.microsoft.com/office/drawing/2014/main" id="{F3ACF530-0CEA-1A1F-B1F2-477C5720ED35}"/>
              </a:ext>
            </a:extLst>
          </p:cNvPr>
          <p:cNvSpPr>
            <a:spLocks noGrp="1"/>
          </p:cNvSpPr>
          <p:nvPr>
            <p:ph type="sldNum" sz="quarter" idx="16"/>
          </p:nvPr>
        </p:nvSpPr>
        <p:spPr/>
        <p:txBody>
          <a:bodyPr/>
          <a:lstStyle/>
          <a:p>
            <a:fld id="{40398868-2947-614B-BB3E-A2C303F7BA40}" type="slidenum">
              <a:rPr lang="en-CA" smtClean="0"/>
              <a:t>5</a:t>
            </a:fld>
            <a:endParaRPr lang="en-CA" dirty="0"/>
          </a:p>
        </p:txBody>
      </p:sp>
    </p:spTree>
    <p:extLst>
      <p:ext uri="{BB962C8B-B14F-4D97-AF65-F5344CB8AC3E}">
        <p14:creationId xmlns:p14="http://schemas.microsoft.com/office/powerpoint/2010/main" val="45106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264A5-9653-7CBF-7169-6492F6A0868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FBB99D-E39C-E233-0ADB-CDF8B83DF3B8}"/>
              </a:ext>
            </a:extLst>
          </p:cNvPr>
          <p:cNvSpPr>
            <a:spLocks noGrp="1"/>
          </p:cNvSpPr>
          <p:nvPr>
            <p:ph idx="1"/>
          </p:nvPr>
        </p:nvSpPr>
        <p:spPr>
          <a:xfrm>
            <a:off x="461869" y="1120877"/>
            <a:ext cx="8207722" cy="5224264"/>
          </a:xfrm>
        </p:spPr>
        <p:txBody>
          <a:bodyPr>
            <a:normAutofit/>
          </a:bodyPr>
          <a:lstStyle/>
          <a:p>
            <a:r>
              <a:rPr lang="en-US" sz="1000" dirty="0"/>
              <a:t>Bloomberg Muni and Treasury Yield Curves are graphical representations showing the relationship between interest rates (yields) and time to maturity for tax-exempt municipal bonds and taxable U.S. Treasury securities, respectively. </a:t>
            </a:r>
          </a:p>
          <a:p>
            <a:r>
              <a:rPr lang="en-US" sz="1000" dirty="0"/>
              <a:t>Bloomberg US Treasury Index measures the performance of U.S. dollar-denominated, fixed-rate, nominal debt issued by the U.S. Treasury, excluding Treasury bills, inflation-linked bonds, and STRIPS. It includes public obligations with at least one year remaining to maturity and is a key component of the broader Bloomberg Aggregate Index. </a:t>
            </a:r>
          </a:p>
          <a:p>
            <a:r>
              <a:rPr lang="en-US" sz="1000" dirty="0"/>
              <a:t>Bloomberg Municipal Bond Index is a rules-based, market-value-weighted index that measures the performance of the USD-denominated, investment-grade, long-term tax-exempt bond market. </a:t>
            </a:r>
          </a:p>
          <a:p>
            <a:r>
              <a:rPr lang="en-US" sz="1000" dirty="0"/>
              <a:t>Bloomberg Intermediate US Treasury Index measures the performance of U.S. dollar-denominated, fixed-rate, nominal debt issued by the U.S. Treasury with a remaining maturity of 1 to 10 years.</a:t>
            </a:r>
          </a:p>
          <a:p>
            <a:r>
              <a:rPr lang="en-US" sz="1000" dirty="0"/>
              <a:t>Bloomberg Short Intermediate Municipal Bond Index (often referenced as a 1–10 year or 1–5 year range) measures the performance of U.S. dollar-denominated, investment-grade, tax-exempt bonds.</a:t>
            </a:r>
          </a:p>
          <a:p>
            <a:r>
              <a:rPr lang="en-US" sz="1000" dirty="0"/>
              <a:t>Bloomberg Short US Treasury Index measures the performance of U.S. dollar-denominated, fixed-rate, nominal debt issued by the U.S. Treasury with a remaining maturity of less than one year (specifically 1 month up to 1 year).</a:t>
            </a:r>
          </a:p>
          <a:p>
            <a:r>
              <a:rPr lang="en-US" sz="1000" dirty="0"/>
              <a:t>Bloomberg Short Municipal Bond Index is a market value-weighted index tracking investment-grade, tax-exempt U.S. municipal bonds with short-term maturities, typically ranging from one to five years.</a:t>
            </a:r>
          </a:p>
        </p:txBody>
      </p:sp>
      <p:sp>
        <p:nvSpPr>
          <p:cNvPr id="3" name="Title 2">
            <a:extLst>
              <a:ext uri="{FF2B5EF4-FFF2-40B4-BE49-F238E27FC236}">
                <a16:creationId xmlns:a16="http://schemas.microsoft.com/office/drawing/2014/main" id="{D364E539-D2B6-BE8B-3A8C-47C4A385E52A}"/>
              </a:ext>
            </a:extLst>
          </p:cNvPr>
          <p:cNvSpPr>
            <a:spLocks noGrp="1"/>
          </p:cNvSpPr>
          <p:nvPr>
            <p:ph type="title"/>
          </p:nvPr>
        </p:nvSpPr>
        <p:spPr/>
        <p:txBody>
          <a:bodyPr/>
          <a:lstStyle/>
          <a:p>
            <a:r>
              <a:rPr lang="en-US" dirty="0"/>
              <a:t>Index Definitions</a:t>
            </a:r>
          </a:p>
        </p:txBody>
      </p:sp>
      <p:sp>
        <p:nvSpPr>
          <p:cNvPr id="5" name="Slide Number Placeholder 4">
            <a:extLst>
              <a:ext uri="{FF2B5EF4-FFF2-40B4-BE49-F238E27FC236}">
                <a16:creationId xmlns:a16="http://schemas.microsoft.com/office/drawing/2014/main" id="{958936DC-8457-A856-9962-867E18B3D557}"/>
              </a:ext>
            </a:extLst>
          </p:cNvPr>
          <p:cNvSpPr>
            <a:spLocks noGrp="1"/>
          </p:cNvSpPr>
          <p:nvPr>
            <p:ph type="sldNum" sz="quarter" idx="16"/>
          </p:nvPr>
        </p:nvSpPr>
        <p:spPr/>
        <p:txBody>
          <a:bodyPr/>
          <a:lstStyle/>
          <a:p>
            <a:fld id="{40398868-2947-614B-BB3E-A2C303F7BA40}" type="slidenum">
              <a:rPr lang="en-CA" smtClean="0"/>
              <a:t>6</a:t>
            </a:fld>
            <a:endParaRPr lang="en-CA" dirty="0"/>
          </a:p>
        </p:txBody>
      </p:sp>
    </p:spTree>
    <p:extLst>
      <p:ext uri="{BB962C8B-B14F-4D97-AF65-F5344CB8AC3E}">
        <p14:creationId xmlns:p14="http://schemas.microsoft.com/office/powerpoint/2010/main" val="3345469158"/>
      </p:ext>
    </p:extLst>
  </p:cSld>
  <p:clrMapOvr>
    <a:masterClrMapping/>
  </p:clrMapOvr>
</p:sld>
</file>

<file path=ppt/theme/theme1.xml><?xml version="1.0" encoding="utf-8"?>
<a:theme xmlns:a="http://schemas.openxmlformats.org/drawingml/2006/main" name="RBC 2019 HNW for all new slides">
  <a:themeElements>
    <a:clrScheme name="RBC HNW Colors">
      <a:dk1>
        <a:srgbClr val="000000"/>
      </a:dk1>
      <a:lt1>
        <a:srgbClr val="FFFFFF"/>
      </a:lt1>
      <a:dk2>
        <a:srgbClr val="003168"/>
      </a:dk2>
      <a:lt2>
        <a:srgbClr val="E7EEF1"/>
      </a:lt2>
      <a:accent1>
        <a:srgbClr val="003168"/>
      </a:accent1>
      <a:accent2>
        <a:srgbClr val="FFC72C"/>
      </a:accent2>
      <a:accent3>
        <a:srgbClr val="87AFBF"/>
      </a:accent3>
      <a:accent4>
        <a:srgbClr val="C1B5A5"/>
      </a:accent4>
      <a:accent5>
        <a:srgbClr val="FCA311"/>
      </a:accent5>
      <a:accent6>
        <a:srgbClr val="B8A970"/>
      </a:accent6>
      <a:hlink>
        <a:srgbClr val="87AFBF"/>
      </a:hlink>
      <a:folHlink>
        <a:srgbClr val="B3B6B8"/>
      </a:folHlink>
    </a:clrScheme>
    <a:fontScheme name="RBC fonts">
      <a:majorFont>
        <a:latin typeface="RBC Display"/>
        <a:ea typeface=""/>
        <a:cs typeface=""/>
      </a:majorFont>
      <a:minorFont>
        <a:latin typeface="RBC Text"/>
        <a:ea typeface=""/>
        <a:cs typeface=""/>
      </a:minorFont>
    </a:fontScheme>
    <a:fmtScheme name="Flat">
      <a:fillStyleLst>
        <a:solidFill>
          <a:schemeClr val="phClr"/>
        </a:solidFill>
        <a:solidFill>
          <a:schemeClr val="phClr">
            <a:tint val="50000"/>
          </a:schemeClr>
        </a:solidFill>
        <a:solidFill>
          <a:schemeClr val="phClr">
            <a:shade val="50000"/>
          </a:schemeClr>
        </a:solidFill>
      </a:fillStyleLst>
      <a:lnStyleLst>
        <a:ln w="0" cap="flat" cmpd="sng" algn="ctr">
          <a:noFill/>
        </a:ln>
        <a:ln w="6350" cap="flat" cmpd="sng" algn="ctr">
          <a:solidFill>
            <a:schemeClr val="phClr"/>
          </a:solidFill>
          <a:prstDash val="solid"/>
        </a:ln>
        <a:ln w="0" cap="flat" cmpd="sng" algn="ctr">
          <a:noFill/>
        </a:ln>
      </a:lnStyleLst>
      <a:effectStyleLst>
        <a:effectStyle>
          <a:effectLst>
            <a:blur/>
          </a:effectLst>
        </a:effectStyle>
        <a:effectStyle>
          <a:effectLst>
            <a:fillOverlay blend="screen">
              <a:solidFill>
                <a:schemeClr val="phClr"/>
              </a:solidFill>
            </a:fillOverlay>
          </a:effectLst>
        </a:effectStyle>
        <a:effectStyle>
          <a:effectLst>
            <a:blur/>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Warm Yellow">
      <a:srgbClr val="FFC72C"/>
    </a:custClr>
    <a:custClr name="Tundra">
      <a:srgbClr val="87AFBF"/>
    </a:custClr>
    <a:custClr name="Light Gray">
      <a:srgbClr val="C1B5A5"/>
    </a:custClr>
    <a:custClr name="Sunburst">
      <a:srgbClr val="FCA311"/>
    </a:custClr>
    <a:custClr name="Beige">
      <a:srgbClr val="B8A970"/>
    </a:custClr>
    <a:custClr name="Carbon">
      <a:srgbClr val="899299"/>
    </a:custClr>
    <a:custClr name="Apple">
      <a:srgbClr val="AABA0A"/>
    </a:custClr>
    <a:custClr name="Seaweed">
      <a:srgbClr val="588886"/>
    </a:custClr>
    <a:custClr name="Sky">
      <a:srgbClr val="51B5E0"/>
    </a:custClr>
    <a:custClr name="Slate Gray">
      <a:srgbClr val="6F6E6F"/>
    </a:custClr>
    <a:custClr name="Warm Yellow 70%">
      <a:srgbClr val="FFD86B"/>
    </a:custClr>
    <a:custClr name="Tundra 70%">
      <a:srgbClr val="ABC7D2"/>
    </a:custClr>
    <a:custClr name="Light Gray 70%">
      <a:srgbClr val="D4CBC0"/>
    </a:custClr>
    <a:custClr name="Sunburst 70%">
      <a:srgbClr val="FDBF58"/>
    </a:custClr>
    <a:custClr name="Beige 70%">
      <a:srgbClr val="CDC39B"/>
    </a:custClr>
    <a:custClr name="Carbon 70%">
      <a:srgbClr val="ACB3B8"/>
    </a:custClr>
    <a:custClr name="Apple 70%">
      <a:srgbClr val="C4CF54"/>
    </a:custClr>
    <a:custClr name="Seaweed 70%">
      <a:srgbClr val="8AACAA"/>
    </a:custClr>
    <a:custClr name="Sky 70%">
      <a:srgbClr val="85CBE9"/>
    </a:custClr>
    <a:custClr name="Slate Gray 70%">
      <a:srgbClr val="9A9A9A"/>
    </a:custClr>
    <a:custClr name="Warm Yellow 55%">
      <a:srgbClr val="FFE08B"/>
    </a:custClr>
    <a:custClr name="Tundra 55%">
      <a:srgbClr val="BDD3DC"/>
    </a:custClr>
    <a:custClr name="Light Gray 55%">
      <a:srgbClr val="DDD6CE"/>
    </a:custClr>
    <a:custClr name="Sunburst 55%">
      <a:srgbClr val="FDCC7C"/>
    </a:custClr>
    <a:custClr name="Beige 55%">
      <a:srgbClr val="D8D0B0"/>
    </a:custClr>
    <a:custClr name="Carbon 55%">
      <a:srgbClr val="BEC3C7"/>
    </a:custClr>
    <a:custClr name="Apple 55%">
      <a:srgbClr val="D0D978"/>
    </a:custClr>
    <a:custClr name="Seaweed 55%">
      <a:srgbClr val="A3BEBC"/>
    </a:custClr>
    <a:custClr name="Sky 55%">
      <a:srgbClr val="9FD6EE"/>
    </a:custClr>
    <a:custClr name="Slate Gray 55%">
      <a:srgbClr val="B0AFB0"/>
    </a:custClr>
    <a:custClr name="Warm Yellow 40%">
      <a:srgbClr val="FFE9AB"/>
    </a:custClr>
    <a:custClr name="Tundra 40%">
      <a:srgbClr val="CFDFE5"/>
    </a:custClr>
    <a:custClr name="Light Gray 40%">
      <a:srgbClr val="E6E1DB"/>
    </a:custClr>
    <a:custClr name="Sunburst 40%">
      <a:srgbClr val="FEDAA0"/>
    </a:custClr>
    <a:custClr name="Beige 40%">
      <a:srgbClr val="E3DDC6"/>
    </a:custClr>
    <a:custClr name="Carbon 40%">
      <a:srgbClr val="D0D3D6"/>
    </a:custClr>
    <a:custClr name="Apple 40%">
      <a:srgbClr val="DDE39D"/>
    </a:custClr>
    <a:custClr name="Seaweed 40%">
      <a:srgbClr val="BCCFCF"/>
    </a:custClr>
    <a:custClr name="Sky 40%">
      <a:srgbClr val="B9E1F3"/>
    </a:custClr>
    <a:custClr name="Slate Gray 40%">
      <a:srgbClr val="C5C5C5"/>
    </a:custClr>
    <a:custClr name="Warm Yellow 25%">
      <a:srgbClr val="FFF1CA"/>
    </a:custClr>
    <a:custClr name="Tundra 25%">
      <a:srgbClr val="E1EBEF"/>
    </a:custClr>
    <a:custClr name="Light Gray 25%">
      <a:srgbClr val="F0EDE9"/>
    </a:custClr>
    <a:custClr name="Sunburst 25%">
      <a:srgbClr val="FEE8C4"/>
    </a:custClr>
    <a:custClr name="Beige 25%">
      <a:srgbClr val="EDEADB"/>
    </a:custClr>
    <a:custClr name="Carbon 25%">
      <a:srgbClr val="E2E4E6"/>
    </a:custClr>
    <a:custClr name="Apple 25%">
      <a:srgbClr val="EAEEC2"/>
    </a:custClr>
    <a:custClr name="Seaweed 25%">
      <a:srgbClr val="D5E1E1"/>
    </a:custClr>
    <a:custClr name="Sky 25%">
      <a:srgbClr val="D4EDF7"/>
    </a:custClr>
    <a:custClr name="Slate Gray 25%">
      <a:srgbClr val="DBDBDB"/>
    </a:custClr>
  </a:custClrLst>
  <a:extLst>
    <a:ext uri="{05A4C25C-085E-4340-85A3-A5531E510DB2}">
      <thm15:themeFamily xmlns:thm15="http://schemas.microsoft.com/office/thememl/2012/main" name="Active - WIP" id="{026AD6CF-AECA-46E8-A59D-AE6593D4BCDC}" vid="{8F2E6223-A0C9-4B9D-9B72-BBE6C2B06B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A46304D5DE0294DB4FDB1BEA03BBFCC" ma:contentTypeVersion="3" ma:contentTypeDescription="Create a new document." ma:contentTypeScope="" ma:versionID="98d6cc5797c9db59648f7e25255d6c8a">
  <xsd:schema xmlns:xsd="http://www.w3.org/2001/XMLSchema" xmlns:xs="http://www.w3.org/2001/XMLSchema" xmlns:p="http://schemas.microsoft.com/office/2006/metadata/properties" xmlns:ns2="fdf22826-063e-4511-9ce4-3c187bbf28b3" targetNamespace="http://schemas.microsoft.com/office/2006/metadata/properties" ma:root="true" ma:fieldsID="421039ca8690cf40790bae1dc65ec963" ns2:_="">
    <xsd:import namespace="fdf22826-063e-4511-9ce4-3c187bbf28b3"/>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f22826-063e-4511-9ce4-3c187bbf28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6E7A37-43DA-40A4-B292-60495B52B8F1}">
  <ds:schemaRefs>
    <ds:schemaRef ds:uri="http://schemas.microsoft.com/sharepoint/v3/contenttype/forms"/>
  </ds:schemaRefs>
</ds:datastoreItem>
</file>

<file path=customXml/itemProps2.xml><?xml version="1.0" encoding="utf-8"?>
<ds:datastoreItem xmlns:ds="http://schemas.openxmlformats.org/officeDocument/2006/customXml" ds:itemID="{4DCFAD4C-B0AD-4E97-B769-6B0A404D4DFC}">
  <ds:schemaRefs>
    <ds:schemaRef ds:uri="fdf22826-063e-4511-9ce4-3c187bbf28b3"/>
    <ds:schemaRef ds:uri="http://www.w3.org/XML/1998/namespace"/>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6FB2EBC3-1AEC-431C-8DC4-FC936A416A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f22826-063e-4511-9ce4-3c187bbf2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Active - WIP</Template>
  <TotalTime>2816</TotalTime>
  <Words>852</Words>
  <Application>Microsoft Office PowerPoint</Application>
  <PresentationFormat>On-screen Show (4:3)</PresentationFormat>
  <Paragraphs>45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RBC Text</vt:lpstr>
      <vt:lpstr>RBC Text Tabular Cond</vt:lpstr>
      <vt:lpstr>RBC 2019 HNW for all new slides</vt:lpstr>
      <vt:lpstr>Fixed Income Perspectives</vt:lpstr>
      <vt:lpstr>Fed Easing Has Steepened Intermediate UST Yields</vt:lpstr>
      <vt:lpstr>Fundamentals Intact As Default Experience Remains Low</vt:lpstr>
      <vt:lpstr>Technicals Drive Strong Municipal Performance</vt:lpstr>
      <vt:lpstr>Important Information</vt:lpstr>
      <vt:lpstr>Index Definitions</vt:lpstr>
    </vt:vector>
  </TitlesOfParts>
  <Company>City National 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Moody, Brian</dc:creator>
  <cp:lastModifiedBy>Connors, Sofie</cp:lastModifiedBy>
  <cp:revision>34</cp:revision>
  <dcterms:created xsi:type="dcterms:W3CDTF">2025-12-08T23:11:41Z</dcterms:created>
  <dcterms:modified xsi:type="dcterms:W3CDTF">2026-02-18T16:35:26Z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43021ec-4ee9-4fe6-81b4-ce79d4f2bfb2_Enabled">
    <vt:lpwstr>true</vt:lpwstr>
  </property>
  <property fmtid="{D5CDD505-2E9C-101B-9397-08002B2CF9AE}" pid="3" name="MSIP_Label_a43021ec-4ee9-4fe6-81b4-ce79d4f2bfb2_SetDate">
    <vt:lpwstr>2025-10-03T13:25:04Z</vt:lpwstr>
  </property>
  <property fmtid="{D5CDD505-2E9C-101B-9397-08002B2CF9AE}" pid="4" name="MSIP_Label_a43021ec-4ee9-4fe6-81b4-ce79d4f2bfb2_Method">
    <vt:lpwstr>Standard</vt:lpwstr>
  </property>
  <property fmtid="{D5CDD505-2E9C-101B-9397-08002B2CF9AE}" pid="5" name="MSIP_Label_a43021ec-4ee9-4fe6-81b4-ce79d4f2bfb2_Name">
    <vt:lpwstr>CNB_Internal</vt:lpwstr>
  </property>
  <property fmtid="{D5CDD505-2E9C-101B-9397-08002B2CF9AE}" pid="6" name="MSIP_Label_a43021ec-4ee9-4fe6-81b4-ce79d4f2bfb2_SiteId">
    <vt:lpwstr>3a0fdda6-105d-4fce-bb8a-1ed83b71e72b</vt:lpwstr>
  </property>
  <property fmtid="{D5CDD505-2E9C-101B-9397-08002B2CF9AE}" pid="7" name="MSIP_Label_a43021ec-4ee9-4fe6-81b4-ce79d4f2bfb2_ActionId">
    <vt:lpwstr>68ac04b3-824b-4ec8-980d-ea8c3bb25e3a</vt:lpwstr>
  </property>
  <property fmtid="{D5CDD505-2E9C-101B-9397-08002B2CF9AE}" pid="8" name="MSIP_Label_a43021ec-4ee9-4fe6-81b4-ce79d4f2bfb2_ContentBits">
    <vt:lpwstr>0</vt:lpwstr>
  </property>
  <property fmtid="{D5CDD505-2E9C-101B-9397-08002B2CF9AE}" pid="9" name="MSIP_Label_a43021ec-4ee9-4fe6-81b4-ce79d4f2bfb2_Tag">
    <vt:lpwstr>10, 3, 0, 1</vt:lpwstr>
  </property>
  <property fmtid="{D5CDD505-2E9C-101B-9397-08002B2CF9AE}" pid="10" name="ContentTypeId">
    <vt:lpwstr>0x0101002A46304D5DE0294DB4FDB1BEA03BBFCC</vt:lpwstr>
  </property>
</Properties>
</file>