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8.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9.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0.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1.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2.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3.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5.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153" r:id="rId4"/>
    <p:sldMasterId id="2147484172" r:id="rId5"/>
    <p:sldMasterId id="2147484194" r:id="rId6"/>
    <p:sldMasterId id="2147484206" r:id="rId7"/>
    <p:sldMasterId id="2147484224" r:id="rId8"/>
    <p:sldMasterId id="2147484238" r:id="rId9"/>
    <p:sldMasterId id="2147484253" r:id="rId10"/>
    <p:sldMasterId id="2147484268" r:id="rId11"/>
    <p:sldMasterId id="2147484301" r:id="rId12"/>
    <p:sldMasterId id="2147484316" r:id="rId13"/>
    <p:sldMasterId id="2147484364" r:id="rId14"/>
    <p:sldMasterId id="2147484387" r:id="rId15"/>
    <p:sldMasterId id="2147484406" r:id="rId16"/>
    <p:sldMasterId id="2147484419" r:id="rId17"/>
    <p:sldMasterId id="2147484440" r:id="rId18"/>
    <p:sldMasterId id="2147484464" r:id="rId19"/>
  </p:sldMasterIdLst>
  <p:notesMasterIdLst>
    <p:notesMasterId r:id="rId26"/>
  </p:notesMasterIdLst>
  <p:handoutMasterIdLst>
    <p:handoutMasterId r:id="rId27"/>
  </p:handoutMasterIdLst>
  <p:sldIdLst>
    <p:sldId id="1524" r:id="rId20"/>
    <p:sldId id="2147480335" r:id="rId21"/>
    <p:sldId id="2147480446" r:id="rId22"/>
    <p:sldId id="1527" r:id="rId23"/>
    <p:sldId id="2147480445" r:id="rId24"/>
    <p:sldId id="1526" r:id="rId25"/>
  </p:sldIdLst>
  <p:sldSz cx="10058400" cy="7772400"/>
  <p:notesSz cx="6953250" cy="9239250"/>
  <p:embeddedFontLst>
    <p:embeddedFont>
      <p:font typeface="Garamond" panose="02020404030301010803" pitchFamily="18" charset="0"/>
      <p:regular r:id="rId28"/>
      <p:bold r:id="rId29"/>
      <p:italic r:id="rId30"/>
    </p:embeddedFont>
    <p:embeddedFont>
      <p:font typeface="Lato" panose="020F0502020204030203" pitchFamily="34" charset="0"/>
      <p:regular r:id="rId31"/>
      <p:bold r:id="rId32"/>
      <p:italic r:id="rId33"/>
      <p:boldItalic r:id="rId34"/>
    </p:embeddedFont>
    <p:embeddedFont>
      <p:font typeface="Lato Black" panose="020F0A02020204030203" pitchFamily="34" charset="0"/>
      <p:bold r:id="rId35"/>
      <p:italic r:id="rId36"/>
      <p:boldItalic r:id="rId37"/>
    </p:embeddedFont>
    <p:embeddedFont>
      <p:font typeface="Lato Light" panose="020F0302020204030203" pitchFamily="34"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TItle" id="{6727555F-9262-47E5-A1BA-6BF2896BD3BE}">
          <p14:sldIdLst>
            <p14:sldId id="1524"/>
            <p14:sldId id="2147480335"/>
            <p14:sldId id="2147480446"/>
            <p14:sldId id="1527"/>
            <p14:sldId id="2147480445"/>
            <p14:sldId id="1526"/>
          </p14:sldIdLst>
        </p14:section>
      </p14:sectionLst>
    </p:ext>
    <p:ext uri="{EFAFB233-063F-42B5-8137-9DF3F51BA10A}">
      <p15:sldGuideLst xmlns:p15="http://schemas.microsoft.com/office/powerpoint/2012/main">
        <p15:guide id="2" pos="432" userDrawn="1">
          <p15:clr>
            <a:srgbClr val="A4A3A4"/>
          </p15:clr>
        </p15:guide>
        <p15:guide id="3" orient="horz" pos="2448"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9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CD00"/>
    <a:srgbClr val="FFBFBF"/>
    <a:srgbClr val="FF0000"/>
    <a:srgbClr val="006286"/>
    <a:srgbClr val="003E74"/>
    <a:srgbClr val="00A3E0"/>
    <a:srgbClr val="5E8AB4"/>
    <a:srgbClr val="A4D65E"/>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93979" autoAdjust="0"/>
  </p:normalViewPr>
  <p:slideViewPr>
    <p:cSldViewPr snapToGrid="0">
      <p:cViewPr varScale="1">
        <p:scale>
          <a:sx n="104" d="100"/>
          <a:sy n="104" d="100"/>
        </p:scale>
        <p:origin x="1194" y="102"/>
      </p:cViewPr>
      <p:guideLst>
        <p:guide pos="432"/>
        <p:guide orient="horz" pos="2448"/>
      </p:guideLst>
    </p:cSldViewPr>
  </p:slideViewPr>
  <p:outlineViewPr>
    <p:cViewPr>
      <p:scale>
        <a:sx n="33" d="100"/>
        <a:sy n="33" d="100"/>
      </p:scale>
      <p:origin x="0" y="-185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7" d="100"/>
          <a:sy n="87" d="100"/>
        </p:scale>
        <p:origin x="3816" y="72"/>
      </p:cViewPr>
      <p:guideLst>
        <p:guide orient="horz" pos="2910"/>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font" Target="fonts/font6.fntdata"/><Relationship Id="rId38"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oleObject" Target="https://cnb-my.sharepoint.com/personal/joseph_handelman_cnr_com/Documents/Documents/Summits/20251028_Rochester/v2/Markets_v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nb-my.sharepoint.com/personal/joseph_handelman_cnr_com/Documents/Documents/Summits/20251028_Rochester/v2/Markets_v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riamood\Downloads\Bloomberg%20Downloads\SPX%20as%20of%20Nov%2004%202025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Earnings Growth (YoY % Growth)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243-464C-8CFF-44556D1E43F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Earnings!$A$2:$A$16</c:f>
              <c:strCache>
                <c:ptCount val="15"/>
                <c:pt idx="0">
                  <c:v>2025 Q3</c:v>
                </c:pt>
                <c:pt idx="1">
                  <c:v>2025 Q2</c:v>
                </c:pt>
                <c:pt idx="2">
                  <c:v>2025 Q1</c:v>
                </c:pt>
                <c:pt idx="3">
                  <c:v>2024 Q4</c:v>
                </c:pt>
                <c:pt idx="4">
                  <c:v>2024 Q3</c:v>
                </c:pt>
                <c:pt idx="5">
                  <c:v>2024 Q2</c:v>
                </c:pt>
                <c:pt idx="6">
                  <c:v>2024 Q1</c:v>
                </c:pt>
                <c:pt idx="7">
                  <c:v>2023 Q4</c:v>
                </c:pt>
                <c:pt idx="8">
                  <c:v>2023 Q3</c:v>
                </c:pt>
                <c:pt idx="9">
                  <c:v>2023 Q2</c:v>
                </c:pt>
                <c:pt idx="10">
                  <c:v>2023 Q1</c:v>
                </c:pt>
                <c:pt idx="11">
                  <c:v>2022 Q4</c:v>
                </c:pt>
                <c:pt idx="12">
                  <c:v>2022 Q3</c:v>
                </c:pt>
                <c:pt idx="13">
                  <c:v>2022 Q2</c:v>
                </c:pt>
                <c:pt idx="14">
                  <c:v>2022 Q1</c:v>
                </c:pt>
              </c:strCache>
            </c:strRef>
          </c:cat>
          <c:val>
            <c:numRef>
              <c:f>Earnings!$C$2:$C$16</c:f>
              <c:numCache>
                <c:formatCode>0.0</c:formatCode>
                <c:ptCount val="15"/>
                <c:pt idx="0">
                  <c:v>12.98</c:v>
                </c:pt>
                <c:pt idx="1">
                  <c:v>10.83</c:v>
                </c:pt>
                <c:pt idx="2">
                  <c:v>13.57</c:v>
                </c:pt>
                <c:pt idx="3">
                  <c:v>14.32</c:v>
                </c:pt>
                <c:pt idx="4">
                  <c:v>9.07</c:v>
                </c:pt>
                <c:pt idx="5">
                  <c:v>13.95</c:v>
                </c:pt>
                <c:pt idx="6">
                  <c:v>7.88</c:v>
                </c:pt>
                <c:pt idx="7">
                  <c:v>8.19</c:v>
                </c:pt>
                <c:pt idx="8">
                  <c:v>4.47</c:v>
                </c:pt>
                <c:pt idx="9">
                  <c:v>-5.82</c:v>
                </c:pt>
                <c:pt idx="10">
                  <c:v>-3.05</c:v>
                </c:pt>
                <c:pt idx="11">
                  <c:v>-2.38</c:v>
                </c:pt>
                <c:pt idx="12">
                  <c:v>4.57</c:v>
                </c:pt>
                <c:pt idx="13">
                  <c:v>7.99</c:v>
                </c:pt>
                <c:pt idx="14">
                  <c:v>9.01</c:v>
                </c:pt>
              </c:numCache>
            </c:numRef>
          </c:val>
          <c:extLst>
            <c:ext xmlns:c16="http://schemas.microsoft.com/office/drawing/2014/chart" uri="{C3380CC4-5D6E-409C-BE32-E72D297353CC}">
              <c16:uniqueId val="{00000002-0243-464C-8CFF-44556D1E43F8}"/>
            </c:ext>
          </c:extLst>
        </c:ser>
        <c:dLbls>
          <c:showLegendKey val="0"/>
          <c:showVal val="0"/>
          <c:showCatName val="0"/>
          <c:showSerName val="0"/>
          <c:showPercent val="0"/>
          <c:showBubbleSize val="0"/>
        </c:dLbls>
        <c:gapWidth val="30"/>
        <c:overlap val="-27"/>
        <c:axId val="1039727983"/>
        <c:axId val="1039717423"/>
      </c:barChart>
      <c:catAx>
        <c:axId val="103972798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9717423"/>
        <c:crosses val="autoZero"/>
        <c:auto val="1"/>
        <c:lblAlgn val="ctr"/>
        <c:lblOffset val="100"/>
        <c:noMultiLvlLbl val="0"/>
      </c:catAx>
      <c:valAx>
        <c:axId val="1039717423"/>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97279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Earnings Beats (% of Companies)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ED44-4916-A095-49CC07C168E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Earnings!$A$2:$A$19</c:f>
              <c:strCache>
                <c:ptCount val="18"/>
                <c:pt idx="0">
                  <c:v>2025 Q3</c:v>
                </c:pt>
                <c:pt idx="1">
                  <c:v>2025 Q2</c:v>
                </c:pt>
                <c:pt idx="2">
                  <c:v>2025 Q1</c:v>
                </c:pt>
                <c:pt idx="3">
                  <c:v>2024 Q4</c:v>
                </c:pt>
                <c:pt idx="4">
                  <c:v>2024 Q3</c:v>
                </c:pt>
                <c:pt idx="5">
                  <c:v>2024 Q2</c:v>
                </c:pt>
                <c:pt idx="6">
                  <c:v>2024 Q1</c:v>
                </c:pt>
                <c:pt idx="7">
                  <c:v>2023 Q4</c:v>
                </c:pt>
                <c:pt idx="8">
                  <c:v>2023 Q3</c:v>
                </c:pt>
                <c:pt idx="9">
                  <c:v>2023 Q2</c:v>
                </c:pt>
                <c:pt idx="10">
                  <c:v>2023 Q1</c:v>
                </c:pt>
                <c:pt idx="11">
                  <c:v>2022 Q4</c:v>
                </c:pt>
                <c:pt idx="12">
                  <c:v>2022 Q3</c:v>
                </c:pt>
                <c:pt idx="13">
                  <c:v>2022 Q2</c:v>
                </c:pt>
                <c:pt idx="14">
                  <c:v>2022 Q1</c:v>
                </c:pt>
                <c:pt idx="15">
                  <c:v>2021 Q4</c:v>
                </c:pt>
                <c:pt idx="16">
                  <c:v>2021 Q3</c:v>
                </c:pt>
                <c:pt idx="17">
                  <c:v>2021 Q2</c:v>
                </c:pt>
              </c:strCache>
            </c:strRef>
          </c:cat>
          <c:val>
            <c:numRef>
              <c:f>Earnings!$D$2:$D$19</c:f>
              <c:numCache>
                <c:formatCode>General</c:formatCode>
                <c:ptCount val="18"/>
                <c:pt idx="0">
                  <c:v>82.9</c:v>
                </c:pt>
                <c:pt idx="1">
                  <c:v>81.599999999999994</c:v>
                </c:pt>
                <c:pt idx="2">
                  <c:v>77.599999999999994</c:v>
                </c:pt>
                <c:pt idx="3">
                  <c:v>74.5</c:v>
                </c:pt>
                <c:pt idx="4">
                  <c:v>74.900000000000006</c:v>
                </c:pt>
                <c:pt idx="5">
                  <c:v>80.400000000000006</c:v>
                </c:pt>
                <c:pt idx="6">
                  <c:v>79.8</c:v>
                </c:pt>
                <c:pt idx="7">
                  <c:v>76.2</c:v>
                </c:pt>
                <c:pt idx="8">
                  <c:v>81.2</c:v>
                </c:pt>
                <c:pt idx="9">
                  <c:v>80.400000000000006</c:v>
                </c:pt>
                <c:pt idx="10">
                  <c:v>78.400000000000006</c:v>
                </c:pt>
                <c:pt idx="11">
                  <c:v>69</c:v>
                </c:pt>
                <c:pt idx="12">
                  <c:v>69.599999999999994</c:v>
                </c:pt>
                <c:pt idx="13">
                  <c:v>75.8</c:v>
                </c:pt>
                <c:pt idx="14">
                  <c:v>77.3</c:v>
                </c:pt>
                <c:pt idx="15">
                  <c:v>75.599999999999994</c:v>
                </c:pt>
                <c:pt idx="16">
                  <c:v>82.2</c:v>
                </c:pt>
                <c:pt idx="17">
                  <c:v>87.2</c:v>
                </c:pt>
              </c:numCache>
            </c:numRef>
          </c:val>
          <c:extLst>
            <c:ext xmlns:c16="http://schemas.microsoft.com/office/drawing/2014/chart" uri="{C3380CC4-5D6E-409C-BE32-E72D297353CC}">
              <c16:uniqueId val="{00000002-ED44-4916-A095-49CC07C168EC}"/>
            </c:ext>
          </c:extLst>
        </c:ser>
        <c:dLbls>
          <c:showLegendKey val="0"/>
          <c:showVal val="0"/>
          <c:showCatName val="0"/>
          <c:showSerName val="0"/>
          <c:showPercent val="0"/>
          <c:showBubbleSize val="0"/>
        </c:dLbls>
        <c:gapWidth val="30"/>
        <c:overlap val="-27"/>
        <c:axId val="1039727983"/>
        <c:axId val="1039717423"/>
      </c:barChart>
      <c:catAx>
        <c:axId val="103972798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9717423"/>
        <c:crosses val="autoZero"/>
        <c:auto val="1"/>
        <c:lblAlgn val="ctr"/>
        <c:lblOffset val="100"/>
        <c:noMultiLvlLbl val="0"/>
      </c:catAx>
      <c:valAx>
        <c:axId val="1039717423"/>
        <c:scaling>
          <c:orientation val="minMax"/>
          <c:min val="6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97279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u="none" strike="noStrike" kern="1200" spc="0" baseline="0" dirty="0">
                <a:solidFill>
                  <a:srgbClr val="595959"/>
                </a:solidFill>
              </a:rPr>
              <a:t>Weight of the </a:t>
            </a:r>
            <a:r>
              <a:rPr lang="en-US" sz="1200" b="0" i="0" u="none" strike="noStrike" kern="1200" spc="0" baseline="0" dirty="0">
                <a:solidFill>
                  <a:sysClr val="windowText" lastClr="000000">
                    <a:lumMod val="65000"/>
                    <a:lumOff val="35000"/>
                  </a:sysClr>
                </a:solidFill>
              </a:rPr>
              <a:t>"Big 10"</a:t>
            </a:r>
          </a:p>
        </c:rich>
      </c:tx>
      <c:layout>
        <c:manualLayout>
          <c:xMode val="edge"/>
          <c:yMode val="edge"/>
          <c:x val="0.28600234505915317"/>
          <c:y val="2.3857773853664492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02709633390377"/>
          <c:y val="9.5303118182864216E-2"/>
          <c:w val="0.83710403730722105"/>
          <c:h val="0.77115604533916304"/>
        </c:manualLayout>
      </c:layout>
      <c:lineChart>
        <c:grouping val="standard"/>
        <c:varyColors val="0"/>
        <c:ser>
          <c:idx val="0"/>
          <c:order val="0"/>
          <c:tx>
            <c:strRef>
              <c:f>'Big 10 Weight'!$BD$5</c:f>
              <c:strCache>
                <c:ptCount val="1"/>
                <c:pt idx="0">
                  <c:v>Weight</c:v>
                </c:pt>
              </c:strCache>
            </c:strRef>
          </c:tx>
          <c:spPr>
            <a:ln w="15875" cap="rnd">
              <a:solidFill>
                <a:schemeClr val="accent1"/>
              </a:solidFill>
              <a:round/>
            </a:ln>
            <a:effectLst/>
          </c:spPr>
          <c:marker>
            <c:symbol val="none"/>
          </c:marker>
          <c:dLbls>
            <c:dLbl>
              <c:idx val="0"/>
              <c:layout>
                <c:manualLayout>
                  <c:x val="3.6335355719190485E-2"/>
                  <c:y val="2.0700962105738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9A-4932-BB5A-D7286989613C}"/>
                </c:ext>
              </c:extLst>
            </c:dLbl>
            <c:dLbl>
              <c:idx val="2132"/>
              <c:layout>
                <c:manualLayout>
                  <c:x val="-3.6111111111111108E-2"/>
                  <c:y val="-5.5941221155501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9A-4932-BB5A-D7286989613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'Big 10 Weight'!$BC$6:$BC$2139</c:f>
              <c:numCache>
                <c:formatCode>m/d/yyyy</c:formatCode>
                <c:ptCount val="2134"/>
                <c:pt idx="0">
                  <c:v>43832</c:v>
                </c:pt>
                <c:pt idx="1">
                  <c:v>43833</c:v>
                </c:pt>
                <c:pt idx="2">
                  <c:v>43834</c:v>
                </c:pt>
                <c:pt idx="3">
                  <c:v>43835</c:v>
                </c:pt>
                <c:pt idx="4">
                  <c:v>43836</c:v>
                </c:pt>
                <c:pt idx="5">
                  <c:v>43837</c:v>
                </c:pt>
                <c:pt idx="6">
                  <c:v>43838</c:v>
                </c:pt>
                <c:pt idx="7">
                  <c:v>43839</c:v>
                </c:pt>
                <c:pt idx="8">
                  <c:v>43840</c:v>
                </c:pt>
                <c:pt idx="9">
                  <c:v>43841</c:v>
                </c:pt>
                <c:pt idx="10">
                  <c:v>43842</c:v>
                </c:pt>
                <c:pt idx="11">
                  <c:v>43843</c:v>
                </c:pt>
                <c:pt idx="12">
                  <c:v>43844</c:v>
                </c:pt>
                <c:pt idx="13">
                  <c:v>43845</c:v>
                </c:pt>
                <c:pt idx="14">
                  <c:v>43846</c:v>
                </c:pt>
                <c:pt idx="15">
                  <c:v>43847</c:v>
                </c:pt>
                <c:pt idx="16">
                  <c:v>43848</c:v>
                </c:pt>
                <c:pt idx="17">
                  <c:v>43849</c:v>
                </c:pt>
                <c:pt idx="18">
                  <c:v>43850</c:v>
                </c:pt>
                <c:pt idx="19">
                  <c:v>43851</c:v>
                </c:pt>
                <c:pt idx="20">
                  <c:v>43852</c:v>
                </c:pt>
                <c:pt idx="21">
                  <c:v>43853</c:v>
                </c:pt>
                <c:pt idx="22">
                  <c:v>43854</c:v>
                </c:pt>
                <c:pt idx="23">
                  <c:v>43855</c:v>
                </c:pt>
                <c:pt idx="24">
                  <c:v>43856</c:v>
                </c:pt>
                <c:pt idx="25">
                  <c:v>43857</c:v>
                </c:pt>
                <c:pt idx="26">
                  <c:v>43858</c:v>
                </c:pt>
                <c:pt idx="27">
                  <c:v>43859</c:v>
                </c:pt>
                <c:pt idx="28">
                  <c:v>43860</c:v>
                </c:pt>
                <c:pt idx="29">
                  <c:v>43861</c:v>
                </c:pt>
                <c:pt idx="30">
                  <c:v>43862</c:v>
                </c:pt>
                <c:pt idx="31">
                  <c:v>43863</c:v>
                </c:pt>
                <c:pt idx="32">
                  <c:v>43864</c:v>
                </c:pt>
                <c:pt idx="33">
                  <c:v>43865</c:v>
                </c:pt>
                <c:pt idx="34">
                  <c:v>43866</c:v>
                </c:pt>
                <c:pt idx="35">
                  <c:v>43867</c:v>
                </c:pt>
                <c:pt idx="36">
                  <c:v>43868</c:v>
                </c:pt>
                <c:pt idx="37">
                  <c:v>43869</c:v>
                </c:pt>
                <c:pt idx="38">
                  <c:v>43870</c:v>
                </c:pt>
                <c:pt idx="39">
                  <c:v>43871</c:v>
                </c:pt>
                <c:pt idx="40">
                  <c:v>43872</c:v>
                </c:pt>
                <c:pt idx="41">
                  <c:v>43873</c:v>
                </c:pt>
                <c:pt idx="42">
                  <c:v>43874</c:v>
                </c:pt>
                <c:pt idx="43">
                  <c:v>43875</c:v>
                </c:pt>
                <c:pt idx="44">
                  <c:v>43876</c:v>
                </c:pt>
                <c:pt idx="45">
                  <c:v>43877</c:v>
                </c:pt>
                <c:pt idx="46">
                  <c:v>43878</c:v>
                </c:pt>
                <c:pt idx="47">
                  <c:v>43879</c:v>
                </c:pt>
                <c:pt idx="48">
                  <c:v>43880</c:v>
                </c:pt>
                <c:pt idx="49">
                  <c:v>43881</c:v>
                </c:pt>
                <c:pt idx="50">
                  <c:v>43882</c:v>
                </c:pt>
                <c:pt idx="51">
                  <c:v>43883</c:v>
                </c:pt>
                <c:pt idx="52">
                  <c:v>43884</c:v>
                </c:pt>
                <c:pt idx="53">
                  <c:v>43885</c:v>
                </c:pt>
                <c:pt idx="54">
                  <c:v>43886</c:v>
                </c:pt>
                <c:pt idx="55">
                  <c:v>43887</c:v>
                </c:pt>
                <c:pt idx="56">
                  <c:v>43888</c:v>
                </c:pt>
                <c:pt idx="57">
                  <c:v>43889</c:v>
                </c:pt>
                <c:pt idx="58">
                  <c:v>43890</c:v>
                </c:pt>
                <c:pt idx="59">
                  <c:v>43891</c:v>
                </c:pt>
                <c:pt idx="60">
                  <c:v>43892</c:v>
                </c:pt>
                <c:pt idx="61">
                  <c:v>43893</c:v>
                </c:pt>
                <c:pt idx="62">
                  <c:v>43894</c:v>
                </c:pt>
                <c:pt idx="63">
                  <c:v>43895</c:v>
                </c:pt>
                <c:pt idx="64">
                  <c:v>43896</c:v>
                </c:pt>
                <c:pt idx="65">
                  <c:v>43897</c:v>
                </c:pt>
                <c:pt idx="66">
                  <c:v>43898</c:v>
                </c:pt>
                <c:pt idx="67">
                  <c:v>43899</c:v>
                </c:pt>
                <c:pt idx="68">
                  <c:v>43900</c:v>
                </c:pt>
                <c:pt idx="69">
                  <c:v>43901</c:v>
                </c:pt>
                <c:pt idx="70">
                  <c:v>43902</c:v>
                </c:pt>
                <c:pt idx="71">
                  <c:v>43903</c:v>
                </c:pt>
                <c:pt idx="72">
                  <c:v>43904</c:v>
                </c:pt>
                <c:pt idx="73">
                  <c:v>43905</c:v>
                </c:pt>
                <c:pt idx="74">
                  <c:v>43906</c:v>
                </c:pt>
                <c:pt idx="75">
                  <c:v>43907</c:v>
                </c:pt>
                <c:pt idx="76">
                  <c:v>43908</c:v>
                </c:pt>
                <c:pt idx="77">
                  <c:v>43909</c:v>
                </c:pt>
                <c:pt idx="78">
                  <c:v>43910</c:v>
                </c:pt>
                <c:pt idx="79">
                  <c:v>43911</c:v>
                </c:pt>
                <c:pt idx="80">
                  <c:v>43912</c:v>
                </c:pt>
                <c:pt idx="81">
                  <c:v>43913</c:v>
                </c:pt>
                <c:pt idx="82">
                  <c:v>43914</c:v>
                </c:pt>
                <c:pt idx="83">
                  <c:v>43915</c:v>
                </c:pt>
                <c:pt idx="84">
                  <c:v>43916</c:v>
                </c:pt>
                <c:pt idx="85">
                  <c:v>43917</c:v>
                </c:pt>
                <c:pt idx="86">
                  <c:v>43918</c:v>
                </c:pt>
                <c:pt idx="87">
                  <c:v>43919</c:v>
                </c:pt>
                <c:pt idx="88">
                  <c:v>43920</c:v>
                </c:pt>
                <c:pt idx="89">
                  <c:v>43921</c:v>
                </c:pt>
                <c:pt idx="90">
                  <c:v>43922</c:v>
                </c:pt>
                <c:pt idx="91">
                  <c:v>43923</c:v>
                </c:pt>
                <c:pt idx="92">
                  <c:v>43924</c:v>
                </c:pt>
                <c:pt idx="93">
                  <c:v>43925</c:v>
                </c:pt>
                <c:pt idx="94">
                  <c:v>43926</c:v>
                </c:pt>
                <c:pt idx="95">
                  <c:v>43927</c:v>
                </c:pt>
                <c:pt idx="96">
                  <c:v>43928</c:v>
                </c:pt>
                <c:pt idx="97">
                  <c:v>43929</c:v>
                </c:pt>
                <c:pt idx="98">
                  <c:v>43930</c:v>
                </c:pt>
                <c:pt idx="99">
                  <c:v>43931</c:v>
                </c:pt>
                <c:pt idx="100">
                  <c:v>43932</c:v>
                </c:pt>
                <c:pt idx="101">
                  <c:v>43933</c:v>
                </c:pt>
                <c:pt idx="102">
                  <c:v>43934</c:v>
                </c:pt>
                <c:pt idx="103">
                  <c:v>43935</c:v>
                </c:pt>
                <c:pt idx="104">
                  <c:v>43936</c:v>
                </c:pt>
                <c:pt idx="105">
                  <c:v>43937</c:v>
                </c:pt>
                <c:pt idx="106">
                  <c:v>43938</c:v>
                </c:pt>
                <c:pt idx="107">
                  <c:v>43939</c:v>
                </c:pt>
                <c:pt idx="108">
                  <c:v>43940</c:v>
                </c:pt>
                <c:pt idx="109">
                  <c:v>43941</c:v>
                </c:pt>
                <c:pt idx="110">
                  <c:v>43942</c:v>
                </c:pt>
                <c:pt idx="111">
                  <c:v>43943</c:v>
                </c:pt>
                <c:pt idx="112">
                  <c:v>43944</c:v>
                </c:pt>
                <c:pt idx="113">
                  <c:v>43945</c:v>
                </c:pt>
                <c:pt idx="114">
                  <c:v>43946</c:v>
                </c:pt>
                <c:pt idx="115">
                  <c:v>43947</c:v>
                </c:pt>
                <c:pt idx="116">
                  <c:v>43948</c:v>
                </c:pt>
                <c:pt idx="117">
                  <c:v>43949</c:v>
                </c:pt>
                <c:pt idx="118">
                  <c:v>43950</c:v>
                </c:pt>
                <c:pt idx="119">
                  <c:v>43951</c:v>
                </c:pt>
                <c:pt idx="120">
                  <c:v>43952</c:v>
                </c:pt>
                <c:pt idx="121">
                  <c:v>43953</c:v>
                </c:pt>
                <c:pt idx="122">
                  <c:v>43954</c:v>
                </c:pt>
                <c:pt idx="123">
                  <c:v>43955</c:v>
                </c:pt>
                <c:pt idx="124">
                  <c:v>43956</c:v>
                </c:pt>
                <c:pt idx="125">
                  <c:v>43957</c:v>
                </c:pt>
                <c:pt idx="126">
                  <c:v>43958</c:v>
                </c:pt>
                <c:pt idx="127">
                  <c:v>43959</c:v>
                </c:pt>
                <c:pt idx="128">
                  <c:v>43960</c:v>
                </c:pt>
                <c:pt idx="129">
                  <c:v>43961</c:v>
                </c:pt>
                <c:pt idx="130">
                  <c:v>43962</c:v>
                </c:pt>
                <c:pt idx="131">
                  <c:v>43963</c:v>
                </c:pt>
                <c:pt idx="132">
                  <c:v>43964</c:v>
                </c:pt>
                <c:pt idx="133">
                  <c:v>43965</c:v>
                </c:pt>
                <c:pt idx="134">
                  <c:v>43966</c:v>
                </c:pt>
                <c:pt idx="135">
                  <c:v>43967</c:v>
                </c:pt>
                <c:pt idx="136">
                  <c:v>43968</c:v>
                </c:pt>
                <c:pt idx="137">
                  <c:v>43969</c:v>
                </c:pt>
                <c:pt idx="138">
                  <c:v>43970</c:v>
                </c:pt>
                <c:pt idx="139">
                  <c:v>43971</c:v>
                </c:pt>
                <c:pt idx="140">
                  <c:v>43972</c:v>
                </c:pt>
                <c:pt idx="141">
                  <c:v>43973</c:v>
                </c:pt>
                <c:pt idx="142">
                  <c:v>43974</c:v>
                </c:pt>
                <c:pt idx="143">
                  <c:v>43975</c:v>
                </c:pt>
                <c:pt idx="144">
                  <c:v>43976</c:v>
                </c:pt>
                <c:pt idx="145">
                  <c:v>43977</c:v>
                </c:pt>
                <c:pt idx="146">
                  <c:v>43978</c:v>
                </c:pt>
                <c:pt idx="147">
                  <c:v>43979</c:v>
                </c:pt>
                <c:pt idx="148">
                  <c:v>43980</c:v>
                </c:pt>
                <c:pt idx="149">
                  <c:v>43981</c:v>
                </c:pt>
                <c:pt idx="150">
                  <c:v>43982</c:v>
                </c:pt>
                <c:pt idx="151">
                  <c:v>43983</c:v>
                </c:pt>
                <c:pt idx="152">
                  <c:v>43984</c:v>
                </c:pt>
                <c:pt idx="153">
                  <c:v>43985</c:v>
                </c:pt>
                <c:pt idx="154">
                  <c:v>43986</c:v>
                </c:pt>
                <c:pt idx="155">
                  <c:v>43987</c:v>
                </c:pt>
                <c:pt idx="156">
                  <c:v>43988</c:v>
                </c:pt>
                <c:pt idx="157">
                  <c:v>43989</c:v>
                </c:pt>
                <c:pt idx="158">
                  <c:v>43990</c:v>
                </c:pt>
                <c:pt idx="159">
                  <c:v>43991</c:v>
                </c:pt>
                <c:pt idx="160">
                  <c:v>43992</c:v>
                </c:pt>
                <c:pt idx="161">
                  <c:v>43993</c:v>
                </c:pt>
                <c:pt idx="162">
                  <c:v>43994</c:v>
                </c:pt>
                <c:pt idx="163">
                  <c:v>43995</c:v>
                </c:pt>
                <c:pt idx="164">
                  <c:v>43996</c:v>
                </c:pt>
                <c:pt idx="165">
                  <c:v>43997</c:v>
                </c:pt>
                <c:pt idx="166">
                  <c:v>43998</c:v>
                </c:pt>
                <c:pt idx="167">
                  <c:v>43999</c:v>
                </c:pt>
                <c:pt idx="168">
                  <c:v>44000</c:v>
                </c:pt>
                <c:pt idx="169">
                  <c:v>44001</c:v>
                </c:pt>
                <c:pt idx="170">
                  <c:v>44002</c:v>
                </c:pt>
                <c:pt idx="171">
                  <c:v>44003</c:v>
                </c:pt>
                <c:pt idx="172">
                  <c:v>44004</c:v>
                </c:pt>
                <c:pt idx="173">
                  <c:v>44005</c:v>
                </c:pt>
                <c:pt idx="174">
                  <c:v>44006</c:v>
                </c:pt>
                <c:pt idx="175">
                  <c:v>44007</c:v>
                </c:pt>
                <c:pt idx="176">
                  <c:v>44008</c:v>
                </c:pt>
                <c:pt idx="177">
                  <c:v>44009</c:v>
                </c:pt>
                <c:pt idx="178">
                  <c:v>44010</c:v>
                </c:pt>
                <c:pt idx="179">
                  <c:v>44011</c:v>
                </c:pt>
                <c:pt idx="180">
                  <c:v>44012</c:v>
                </c:pt>
                <c:pt idx="181">
                  <c:v>44013</c:v>
                </c:pt>
                <c:pt idx="182">
                  <c:v>44014</c:v>
                </c:pt>
                <c:pt idx="183">
                  <c:v>44015</c:v>
                </c:pt>
                <c:pt idx="184">
                  <c:v>44016</c:v>
                </c:pt>
                <c:pt idx="185">
                  <c:v>44017</c:v>
                </c:pt>
                <c:pt idx="186">
                  <c:v>44018</c:v>
                </c:pt>
                <c:pt idx="187">
                  <c:v>44019</c:v>
                </c:pt>
                <c:pt idx="188">
                  <c:v>44020</c:v>
                </c:pt>
                <c:pt idx="189">
                  <c:v>44021</c:v>
                </c:pt>
                <c:pt idx="190">
                  <c:v>44022</c:v>
                </c:pt>
                <c:pt idx="191">
                  <c:v>44023</c:v>
                </c:pt>
                <c:pt idx="192">
                  <c:v>44024</c:v>
                </c:pt>
                <c:pt idx="193">
                  <c:v>44025</c:v>
                </c:pt>
                <c:pt idx="194">
                  <c:v>44026</c:v>
                </c:pt>
                <c:pt idx="195">
                  <c:v>44027</c:v>
                </c:pt>
                <c:pt idx="196">
                  <c:v>44028</c:v>
                </c:pt>
                <c:pt idx="197">
                  <c:v>44029</c:v>
                </c:pt>
                <c:pt idx="198">
                  <c:v>44030</c:v>
                </c:pt>
                <c:pt idx="199">
                  <c:v>44031</c:v>
                </c:pt>
                <c:pt idx="200">
                  <c:v>44032</c:v>
                </c:pt>
                <c:pt idx="201">
                  <c:v>44033</c:v>
                </c:pt>
                <c:pt idx="202">
                  <c:v>44034</c:v>
                </c:pt>
                <c:pt idx="203">
                  <c:v>44035</c:v>
                </c:pt>
                <c:pt idx="204">
                  <c:v>44036</c:v>
                </c:pt>
                <c:pt idx="205">
                  <c:v>44037</c:v>
                </c:pt>
                <c:pt idx="206">
                  <c:v>44038</c:v>
                </c:pt>
                <c:pt idx="207">
                  <c:v>44039</c:v>
                </c:pt>
                <c:pt idx="208">
                  <c:v>44040</c:v>
                </c:pt>
                <c:pt idx="209">
                  <c:v>44041</c:v>
                </c:pt>
                <c:pt idx="210">
                  <c:v>44042</c:v>
                </c:pt>
                <c:pt idx="211">
                  <c:v>44043</c:v>
                </c:pt>
                <c:pt idx="212">
                  <c:v>44044</c:v>
                </c:pt>
                <c:pt idx="213">
                  <c:v>44045</c:v>
                </c:pt>
                <c:pt idx="214">
                  <c:v>44046</c:v>
                </c:pt>
                <c:pt idx="215">
                  <c:v>44047</c:v>
                </c:pt>
                <c:pt idx="216">
                  <c:v>44048</c:v>
                </c:pt>
                <c:pt idx="217">
                  <c:v>44049</c:v>
                </c:pt>
                <c:pt idx="218">
                  <c:v>44050</c:v>
                </c:pt>
                <c:pt idx="219">
                  <c:v>44051</c:v>
                </c:pt>
                <c:pt idx="220">
                  <c:v>44052</c:v>
                </c:pt>
                <c:pt idx="221">
                  <c:v>44053</c:v>
                </c:pt>
                <c:pt idx="222">
                  <c:v>44054</c:v>
                </c:pt>
                <c:pt idx="223">
                  <c:v>44055</c:v>
                </c:pt>
                <c:pt idx="224">
                  <c:v>44056</c:v>
                </c:pt>
                <c:pt idx="225">
                  <c:v>44057</c:v>
                </c:pt>
                <c:pt idx="226">
                  <c:v>44058</c:v>
                </c:pt>
                <c:pt idx="227">
                  <c:v>44059</c:v>
                </c:pt>
                <c:pt idx="228">
                  <c:v>44060</c:v>
                </c:pt>
                <c:pt idx="229">
                  <c:v>44061</c:v>
                </c:pt>
                <c:pt idx="230">
                  <c:v>44062</c:v>
                </c:pt>
                <c:pt idx="231">
                  <c:v>44063</c:v>
                </c:pt>
                <c:pt idx="232">
                  <c:v>44064</c:v>
                </c:pt>
                <c:pt idx="233">
                  <c:v>44065</c:v>
                </c:pt>
                <c:pt idx="234">
                  <c:v>44066</c:v>
                </c:pt>
                <c:pt idx="235">
                  <c:v>44067</c:v>
                </c:pt>
                <c:pt idx="236">
                  <c:v>44068</c:v>
                </c:pt>
                <c:pt idx="237">
                  <c:v>44069</c:v>
                </c:pt>
                <c:pt idx="238">
                  <c:v>44070</c:v>
                </c:pt>
                <c:pt idx="239">
                  <c:v>44071</c:v>
                </c:pt>
                <c:pt idx="240">
                  <c:v>44072</c:v>
                </c:pt>
                <c:pt idx="241">
                  <c:v>44073</c:v>
                </c:pt>
                <c:pt idx="242">
                  <c:v>44074</c:v>
                </c:pt>
                <c:pt idx="243">
                  <c:v>44075</c:v>
                </c:pt>
                <c:pt idx="244">
                  <c:v>44076</c:v>
                </c:pt>
                <c:pt idx="245">
                  <c:v>44077</c:v>
                </c:pt>
                <c:pt idx="246">
                  <c:v>44078</c:v>
                </c:pt>
                <c:pt idx="247">
                  <c:v>44079</c:v>
                </c:pt>
                <c:pt idx="248">
                  <c:v>44080</c:v>
                </c:pt>
                <c:pt idx="249">
                  <c:v>44081</c:v>
                </c:pt>
                <c:pt idx="250">
                  <c:v>44082</c:v>
                </c:pt>
                <c:pt idx="251">
                  <c:v>44083</c:v>
                </c:pt>
                <c:pt idx="252">
                  <c:v>44084</c:v>
                </c:pt>
                <c:pt idx="253">
                  <c:v>44085</c:v>
                </c:pt>
                <c:pt idx="254">
                  <c:v>44086</c:v>
                </c:pt>
                <c:pt idx="255">
                  <c:v>44087</c:v>
                </c:pt>
                <c:pt idx="256">
                  <c:v>44088</c:v>
                </c:pt>
                <c:pt idx="257">
                  <c:v>44089</c:v>
                </c:pt>
                <c:pt idx="258">
                  <c:v>44090</c:v>
                </c:pt>
                <c:pt idx="259">
                  <c:v>44091</c:v>
                </c:pt>
                <c:pt idx="260">
                  <c:v>44092</c:v>
                </c:pt>
                <c:pt idx="261">
                  <c:v>44093</c:v>
                </c:pt>
                <c:pt idx="262">
                  <c:v>44094</c:v>
                </c:pt>
                <c:pt idx="263">
                  <c:v>44095</c:v>
                </c:pt>
                <c:pt idx="264">
                  <c:v>44096</c:v>
                </c:pt>
                <c:pt idx="265">
                  <c:v>44097</c:v>
                </c:pt>
                <c:pt idx="266">
                  <c:v>44098</c:v>
                </c:pt>
                <c:pt idx="267">
                  <c:v>44099</c:v>
                </c:pt>
                <c:pt idx="268">
                  <c:v>44100</c:v>
                </c:pt>
                <c:pt idx="269">
                  <c:v>44101</c:v>
                </c:pt>
                <c:pt idx="270">
                  <c:v>44102</c:v>
                </c:pt>
                <c:pt idx="271">
                  <c:v>44103</c:v>
                </c:pt>
                <c:pt idx="272">
                  <c:v>44104</c:v>
                </c:pt>
                <c:pt idx="273">
                  <c:v>44105</c:v>
                </c:pt>
                <c:pt idx="274">
                  <c:v>44106</c:v>
                </c:pt>
                <c:pt idx="275">
                  <c:v>44107</c:v>
                </c:pt>
                <c:pt idx="276">
                  <c:v>44108</c:v>
                </c:pt>
                <c:pt idx="277">
                  <c:v>44109</c:v>
                </c:pt>
                <c:pt idx="278">
                  <c:v>44110</c:v>
                </c:pt>
                <c:pt idx="279">
                  <c:v>44111</c:v>
                </c:pt>
                <c:pt idx="280">
                  <c:v>44112</c:v>
                </c:pt>
                <c:pt idx="281">
                  <c:v>44113</c:v>
                </c:pt>
                <c:pt idx="282">
                  <c:v>44114</c:v>
                </c:pt>
                <c:pt idx="283">
                  <c:v>44115</c:v>
                </c:pt>
                <c:pt idx="284">
                  <c:v>44116</c:v>
                </c:pt>
                <c:pt idx="285">
                  <c:v>44117</c:v>
                </c:pt>
                <c:pt idx="286">
                  <c:v>44118</c:v>
                </c:pt>
                <c:pt idx="287">
                  <c:v>44119</c:v>
                </c:pt>
                <c:pt idx="288">
                  <c:v>44120</c:v>
                </c:pt>
                <c:pt idx="289">
                  <c:v>44121</c:v>
                </c:pt>
                <c:pt idx="290">
                  <c:v>44122</c:v>
                </c:pt>
                <c:pt idx="291">
                  <c:v>44123</c:v>
                </c:pt>
                <c:pt idx="292">
                  <c:v>44124</c:v>
                </c:pt>
                <c:pt idx="293">
                  <c:v>44125</c:v>
                </c:pt>
                <c:pt idx="294">
                  <c:v>44126</c:v>
                </c:pt>
                <c:pt idx="295">
                  <c:v>44127</c:v>
                </c:pt>
                <c:pt idx="296">
                  <c:v>44128</c:v>
                </c:pt>
                <c:pt idx="297">
                  <c:v>44129</c:v>
                </c:pt>
                <c:pt idx="298">
                  <c:v>44130</c:v>
                </c:pt>
                <c:pt idx="299">
                  <c:v>44131</c:v>
                </c:pt>
                <c:pt idx="300">
                  <c:v>44132</c:v>
                </c:pt>
                <c:pt idx="301">
                  <c:v>44133</c:v>
                </c:pt>
                <c:pt idx="302">
                  <c:v>44134</c:v>
                </c:pt>
                <c:pt idx="303">
                  <c:v>44135</c:v>
                </c:pt>
                <c:pt idx="304">
                  <c:v>44136</c:v>
                </c:pt>
                <c:pt idx="305">
                  <c:v>44137</c:v>
                </c:pt>
                <c:pt idx="306">
                  <c:v>44138</c:v>
                </c:pt>
                <c:pt idx="307">
                  <c:v>44139</c:v>
                </c:pt>
                <c:pt idx="308">
                  <c:v>44140</c:v>
                </c:pt>
                <c:pt idx="309">
                  <c:v>44141</c:v>
                </c:pt>
                <c:pt idx="310">
                  <c:v>44142</c:v>
                </c:pt>
                <c:pt idx="311">
                  <c:v>44143</c:v>
                </c:pt>
                <c:pt idx="312">
                  <c:v>44144</c:v>
                </c:pt>
                <c:pt idx="313">
                  <c:v>44145</c:v>
                </c:pt>
                <c:pt idx="314">
                  <c:v>44146</c:v>
                </c:pt>
                <c:pt idx="315">
                  <c:v>44147</c:v>
                </c:pt>
                <c:pt idx="316">
                  <c:v>44148</c:v>
                </c:pt>
                <c:pt idx="317">
                  <c:v>44149</c:v>
                </c:pt>
                <c:pt idx="318">
                  <c:v>44150</c:v>
                </c:pt>
                <c:pt idx="319">
                  <c:v>44151</c:v>
                </c:pt>
                <c:pt idx="320">
                  <c:v>44152</c:v>
                </c:pt>
                <c:pt idx="321">
                  <c:v>44153</c:v>
                </c:pt>
                <c:pt idx="322">
                  <c:v>44154</c:v>
                </c:pt>
                <c:pt idx="323">
                  <c:v>44155</c:v>
                </c:pt>
                <c:pt idx="324">
                  <c:v>44156</c:v>
                </c:pt>
                <c:pt idx="325">
                  <c:v>44157</c:v>
                </c:pt>
                <c:pt idx="326">
                  <c:v>44158</c:v>
                </c:pt>
                <c:pt idx="327">
                  <c:v>44159</c:v>
                </c:pt>
                <c:pt idx="328">
                  <c:v>44160</c:v>
                </c:pt>
                <c:pt idx="329">
                  <c:v>44161</c:v>
                </c:pt>
                <c:pt idx="330">
                  <c:v>44162</c:v>
                </c:pt>
                <c:pt idx="331">
                  <c:v>44163</c:v>
                </c:pt>
                <c:pt idx="332">
                  <c:v>44164</c:v>
                </c:pt>
                <c:pt idx="333">
                  <c:v>44165</c:v>
                </c:pt>
                <c:pt idx="334">
                  <c:v>44166</c:v>
                </c:pt>
                <c:pt idx="335">
                  <c:v>44167</c:v>
                </c:pt>
                <c:pt idx="336">
                  <c:v>44168</c:v>
                </c:pt>
                <c:pt idx="337">
                  <c:v>44169</c:v>
                </c:pt>
                <c:pt idx="338">
                  <c:v>44170</c:v>
                </c:pt>
                <c:pt idx="339">
                  <c:v>44171</c:v>
                </c:pt>
                <c:pt idx="340">
                  <c:v>44172</c:v>
                </c:pt>
                <c:pt idx="341">
                  <c:v>44173</c:v>
                </c:pt>
                <c:pt idx="342">
                  <c:v>44174</c:v>
                </c:pt>
                <c:pt idx="343">
                  <c:v>44175</c:v>
                </c:pt>
                <c:pt idx="344">
                  <c:v>44176</c:v>
                </c:pt>
                <c:pt idx="345">
                  <c:v>44177</c:v>
                </c:pt>
                <c:pt idx="346">
                  <c:v>44178</c:v>
                </c:pt>
                <c:pt idx="347">
                  <c:v>44179</c:v>
                </c:pt>
                <c:pt idx="348">
                  <c:v>44180</c:v>
                </c:pt>
                <c:pt idx="349">
                  <c:v>44181</c:v>
                </c:pt>
                <c:pt idx="350">
                  <c:v>44182</c:v>
                </c:pt>
                <c:pt idx="351">
                  <c:v>44183</c:v>
                </c:pt>
                <c:pt idx="352">
                  <c:v>44184</c:v>
                </c:pt>
                <c:pt idx="353">
                  <c:v>44185</c:v>
                </c:pt>
                <c:pt idx="354">
                  <c:v>44186</c:v>
                </c:pt>
                <c:pt idx="355">
                  <c:v>44187</c:v>
                </c:pt>
                <c:pt idx="356">
                  <c:v>44188</c:v>
                </c:pt>
                <c:pt idx="357">
                  <c:v>44189</c:v>
                </c:pt>
                <c:pt idx="358">
                  <c:v>44190</c:v>
                </c:pt>
                <c:pt idx="359">
                  <c:v>44191</c:v>
                </c:pt>
                <c:pt idx="360">
                  <c:v>44192</c:v>
                </c:pt>
                <c:pt idx="361">
                  <c:v>44193</c:v>
                </c:pt>
                <c:pt idx="362">
                  <c:v>44194</c:v>
                </c:pt>
                <c:pt idx="363">
                  <c:v>44195</c:v>
                </c:pt>
                <c:pt idx="364">
                  <c:v>44196</c:v>
                </c:pt>
                <c:pt idx="365">
                  <c:v>44197</c:v>
                </c:pt>
                <c:pt idx="366">
                  <c:v>44198</c:v>
                </c:pt>
                <c:pt idx="367">
                  <c:v>44199</c:v>
                </c:pt>
                <c:pt idx="368">
                  <c:v>44200</c:v>
                </c:pt>
                <c:pt idx="369">
                  <c:v>44201</c:v>
                </c:pt>
                <c:pt idx="370">
                  <c:v>44202</c:v>
                </c:pt>
                <c:pt idx="371">
                  <c:v>44203</c:v>
                </c:pt>
                <c:pt idx="372">
                  <c:v>44204</c:v>
                </c:pt>
                <c:pt idx="373">
                  <c:v>44205</c:v>
                </c:pt>
                <c:pt idx="374">
                  <c:v>44206</c:v>
                </c:pt>
                <c:pt idx="375">
                  <c:v>44207</c:v>
                </c:pt>
                <c:pt idx="376">
                  <c:v>44208</c:v>
                </c:pt>
                <c:pt idx="377">
                  <c:v>44209</c:v>
                </c:pt>
                <c:pt idx="378">
                  <c:v>44210</c:v>
                </c:pt>
                <c:pt idx="379">
                  <c:v>44211</c:v>
                </c:pt>
                <c:pt idx="380">
                  <c:v>44212</c:v>
                </c:pt>
                <c:pt idx="381">
                  <c:v>44213</c:v>
                </c:pt>
                <c:pt idx="382">
                  <c:v>44214</c:v>
                </c:pt>
                <c:pt idx="383">
                  <c:v>44215</c:v>
                </c:pt>
                <c:pt idx="384">
                  <c:v>44216</c:v>
                </c:pt>
                <c:pt idx="385">
                  <c:v>44217</c:v>
                </c:pt>
                <c:pt idx="386">
                  <c:v>44218</c:v>
                </c:pt>
                <c:pt idx="387">
                  <c:v>44219</c:v>
                </c:pt>
                <c:pt idx="388">
                  <c:v>44220</c:v>
                </c:pt>
                <c:pt idx="389">
                  <c:v>44221</c:v>
                </c:pt>
                <c:pt idx="390">
                  <c:v>44222</c:v>
                </c:pt>
                <c:pt idx="391">
                  <c:v>44223</c:v>
                </c:pt>
                <c:pt idx="392">
                  <c:v>44224</c:v>
                </c:pt>
                <c:pt idx="393">
                  <c:v>44225</c:v>
                </c:pt>
                <c:pt idx="394">
                  <c:v>44226</c:v>
                </c:pt>
                <c:pt idx="395">
                  <c:v>44227</c:v>
                </c:pt>
                <c:pt idx="396">
                  <c:v>44228</c:v>
                </c:pt>
                <c:pt idx="397">
                  <c:v>44229</c:v>
                </c:pt>
                <c:pt idx="398">
                  <c:v>44230</c:v>
                </c:pt>
                <c:pt idx="399">
                  <c:v>44231</c:v>
                </c:pt>
                <c:pt idx="400">
                  <c:v>44232</c:v>
                </c:pt>
                <c:pt idx="401">
                  <c:v>44233</c:v>
                </c:pt>
                <c:pt idx="402">
                  <c:v>44234</c:v>
                </c:pt>
                <c:pt idx="403">
                  <c:v>44235</c:v>
                </c:pt>
                <c:pt idx="404">
                  <c:v>44236</c:v>
                </c:pt>
                <c:pt idx="405">
                  <c:v>44237</c:v>
                </c:pt>
                <c:pt idx="406">
                  <c:v>44238</c:v>
                </c:pt>
                <c:pt idx="407">
                  <c:v>44239</c:v>
                </c:pt>
                <c:pt idx="408">
                  <c:v>44240</c:v>
                </c:pt>
                <c:pt idx="409">
                  <c:v>44241</c:v>
                </c:pt>
                <c:pt idx="410">
                  <c:v>44242</c:v>
                </c:pt>
                <c:pt idx="411">
                  <c:v>44243</c:v>
                </c:pt>
                <c:pt idx="412">
                  <c:v>44244</c:v>
                </c:pt>
                <c:pt idx="413">
                  <c:v>44245</c:v>
                </c:pt>
                <c:pt idx="414">
                  <c:v>44246</c:v>
                </c:pt>
                <c:pt idx="415">
                  <c:v>44247</c:v>
                </c:pt>
                <c:pt idx="416">
                  <c:v>44248</c:v>
                </c:pt>
                <c:pt idx="417">
                  <c:v>44249</c:v>
                </c:pt>
                <c:pt idx="418">
                  <c:v>44250</c:v>
                </c:pt>
                <c:pt idx="419">
                  <c:v>44251</c:v>
                </c:pt>
                <c:pt idx="420">
                  <c:v>44252</c:v>
                </c:pt>
                <c:pt idx="421">
                  <c:v>44253</c:v>
                </c:pt>
                <c:pt idx="422">
                  <c:v>44254</c:v>
                </c:pt>
                <c:pt idx="423">
                  <c:v>44255</c:v>
                </c:pt>
                <c:pt idx="424">
                  <c:v>44256</c:v>
                </c:pt>
                <c:pt idx="425">
                  <c:v>44257</c:v>
                </c:pt>
                <c:pt idx="426">
                  <c:v>44258</c:v>
                </c:pt>
                <c:pt idx="427">
                  <c:v>44259</c:v>
                </c:pt>
                <c:pt idx="428">
                  <c:v>44260</c:v>
                </c:pt>
                <c:pt idx="429">
                  <c:v>44261</c:v>
                </c:pt>
                <c:pt idx="430">
                  <c:v>44262</c:v>
                </c:pt>
                <c:pt idx="431">
                  <c:v>44263</c:v>
                </c:pt>
                <c:pt idx="432">
                  <c:v>44264</c:v>
                </c:pt>
                <c:pt idx="433">
                  <c:v>44265</c:v>
                </c:pt>
                <c:pt idx="434">
                  <c:v>44266</c:v>
                </c:pt>
                <c:pt idx="435">
                  <c:v>44267</c:v>
                </c:pt>
                <c:pt idx="436">
                  <c:v>44268</c:v>
                </c:pt>
                <c:pt idx="437">
                  <c:v>44269</c:v>
                </c:pt>
                <c:pt idx="438">
                  <c:v>44270</c:v>
                </c:pt>
                <c:pt idx="439">
                  <c:v>44271</c:v>
                </c:pt>
                <c:pt idx="440">
                  <c:v>44272</c:v>
                </c:pt>
                <c:pt idx="441">
                  <c:v>44273</c:v>
                </c:pt>
                <c:pt idx="442">
                  <c:v>44274</c:v>
                </c:pt>
                <c:pt idx="443">
                  <c:v>44275</c:v>
                </c:pt>
                <c:pt idx="444">
                  <c:v>44276</c:v>
                </c:pt>
                <c:pt idx="445">
                  <c:v>44277</c:v>
                </c:pt>
                <c:pt idx="446">
                  <c:v>44278</c:v>
                </c:pt>
                <c:pt idx="447">
                  <c:v>44279</c:v>
                </c:pt>
                <c:pt idx="448">
                  <c:v>44280</c:v>
                </c:pt>
                <c:pt idx="449">
                  <c:v>44281</c:v>
                </c:pt>
                <c:pt idx="450">
                  <c:v>44282</c:v>
                </c:pt>
                <c:pt idx="451">
                  <c:v>44283</c:v>
                </c:pt>
                <c:pt idx="452">
                  <c:v>44284</c:v>
                </c:pt>
                <c:pt idx="453">
                  <c:v>44285</c:v>
                </c:pt>
                <c:pt idx="454">
                  <c:v>44286</c:v>
                </c:pt>
                <c:pt idx="455">
                  <c:v>44287</c:v>
                </c:pt>
                <c:pt idx="456">
                  <c:v>44288</c:v>
                </c:pt>
                <c:pt idx="457">
                  <c:v>44289</c:v>
                </c:pt>
                <c:pt idx="458">
                  <c:v>44290</c:v>
                </c:pt>
                <c:pt idx="459">
                  <c:v>44291</c:v>
                </c:pt>
                <c:pt idx="460">
                  <c:v>44292</c:v>
                </c:pt>
                <c:pt idx="461">
                  <c:v>44293</c:v>
                </c:pt>
                <c:pt idx="462">
                  <c:v>44294</c:v>
                </c:pt>
                <c:pt idx="463">
                  <c:v>44295</c:v>
                </c:pt>
                <c:pt idx="464">
                  <c:v>44296</c:v>
                </c:pt>
                <c:pt idx="465">
                  <c:v>44297</c:v>
                </c:pt>
                <c:pt idx="466">
                  <c:v>44298</c:v>
                </c:pt>
                <c:pt idx="467">
                  <c:v>44299</c:v>
                </c:pt>
                <c:pt idx="468">
                  <c:v>44300</c:v>
                </c:pt>
                <c:pt idx="469">
                  <c:v>44301</c:v>
                </c:pt>
                <c:pt idx="470">
                  <c:v>44302</c:v>
                </c:pt>
                <c:pt idx="471">
                  <c:v>44303</c:v>
                </c:pt>
                <c:pt idx="472">
                  <c:v>44304</c:v>
                </c:pt>
                <c:pt idx="473">
                  <c:v>44305</c:v>
                </c:pt>
                <c:pt idx="474">
                  <c:v>44306</c:v>
                </c:pt>
                <c:pt idx="475">
                  <c:v>44307</c:v>
                </c:pt>
                <c:pt idx="476">
                  <c:v>44308</c:v>
                </c:pt>
                <c:pt idx="477">
                  <c:v>44309</c:v>
                </c:pt>
                <c:pt idx="478">
                  <c:v>44310</c:v>
                </c:pt>
                <c:pt idx="479">
                  <c:v>44311</c:v>
                </c:pt>
                <c:pt idx="480">
                  <c:v>44312</c:v>
                </c:pt>
                <c:pt idx="481">
                  <c:v>44313</c:v>
                </c:pt>
                <c:pt idx="482">
                  <c:v>44314</c:v>
                </c:pt>
                <c:pt idx="483">
                  <c:v>44315</c:v>
                </c:pt>
                <c:pt idx="484">
                  <c:v>44316</c:v>
                </c:pt>
                <c:pt idx="485">
                  <c:v>44317</c:v>
                </c:pt>
                <c:pt idx="486">
                  <c:v>44318</c:v>
                </c:pt>
                <c:pt idx="487">
                  <c:v>44319</c:v>
                </c:pt>
                <c:pt idx="488">
                  <c:v>44320</c:v>
                </c:pt>
                <c:pt idx="489">
                  <c:v>44321</c:v>
                </c:pt>
                <c:pt idx="490">
                  <c:v>44322</c:v>
                </c:pt>
                <c:pt idx="491">
                  <c:v>44323</c:v>
                </c:pt>
                <c:pt idx="492">
                  <c:v>44324</c:v>
                </c:pt>
                <c:pt idx="493">
                  <c:v>44325</c:v>
                </c:pt>
                <c:pt idx="494">
                  <c:v>44326</c:v>
                </c:pt>
                <c:pt idx="495">
                  <c:v>44327</c:v>
                </c:pt>
                <c:pt idx="496">
                  <c:v>44328</c:v>
                </c:pt>
                <c:pt idx="497">
                  <c:v>44329</c:v>
                </c:pt>
                <c:pt idx="498">
                  <c:v>44330</c:v>
                </c:pt>
                <c:pt idx="499">
                  <c:v>44331</c:v>
                </c:pt>
                <c:pt idx="500">
                  <c:v>44332</c:v>
                </c:pt>
                <c:pt idx="501">
                  <c:v>44333</c:v>
                </c:pt>
                <c:pt idx="502">
                  <c:v>44334</c:v>
                </c:pt>
                <c:pt idx="503">
                  <c:v>44335</c:v>
                </c:pt>
                <c:pt idx="504">
                  <c:v>44336</c:v>
                </c:pt>
                <c:pt idx="505">
                  <c:v>44337</c:v>
                </c:pt>
                <c:pt idx="506">
                  <c:v>44338</c:v>
                </c:pt>
                <c:pt idx="507">
                  <c:v>44339</c:v>
                </c:pt>
                <c:pt idx="508">
                  <c:v>44340</c:v>
                </c:pt>
                <c:pt idx="509">
                  <c:v>44341</c:v>
                </c:pt>
                <c:pt idx="510">
                  <c:v>44342</c:v>
                </c:pt>
                <c:pt idx="511">
                  <c:v>44343</c:v>
                </c:pt>
                <c:pt idx="512">
                  <c:v>44344</c:v>
                </c:pt>
                <c:pt idx="513">
                  <c:v>44345</c:v>
                </c:pt>
                <c:pt idx="514">
                  <c:v>44346</c:v>
                </c:pt>
                <c:pt idx="515">
                  <c:v>44347</c:v>
                </c:pt>
                <c:pt idx="516">
                  <c:v>44348</c:v>
                </c:pt>
                <c:pt idx="517">
                  <c:v>44349</c:v>
                </c:pt>
                <c:pt idx="518">
                  <c:v>44350</c:v>
                </c:pt>
                <c:pt idx="519">
                  <c:v>44351</c:v>
                </c:pt>
                <c:pt idx="520">
                  <c:v>44352</c:v>
                </c:pt>
                <c:pt idx="521">
                  <c:v>44353</c:v>
                </c:pt>
                <c:pt idx="522">
                  <c:v>44354</c:v>
                </c:pt>
                <c:pt idx="523">
                  <c:v>44355</c:v>
                </c:pt>
                <c:pt idx="524">
                  <c:v>44356</c:v>
                </c:pt>
                <c:pt idx="525">
                  <c:v>44357</c:v>
                </c:pt>
                <c:pt idx="526">
                  <c:v>44358</c:v>
                </c:pt>
                <c:pt idx="527">
                  <c:v>44359</c:v>
                </c:pt>
                <c:pt idx="528">
                  <c:v>44360</c:v>
                </c:pt>
                <c:pt idx="529">
                  <c:v>44361</c:v>
                </c:pt>
                <c:pt idx="530">
                  <c:v>44362</c:v>
                </c:pt>
                <c:pt idx="531">
                  <c:v>44363</c:v>
                </c:pt>
                <c:pt idx="532">
                  <c:v>44364</c:v>
                </c:pt>
                <c:pt idx="533">
                  <c:v>44365</c:v>
                </c:pt>
                <c:pt idx="534">
                  <c:v>44366</c:v>
                </c:pt>
                <c:pt idx="535">
                  <c:v>44367</c:v>
                </c:pt>
                <c:pt idx="536">
                  <c:v>44368</c:v>
                </c:pt>
                <c:pt idx="537">
                  <c:v>44369</c:v>
                </c:pt>
                <c:pt idx="538">
                  <c:v>44370</c:v>
                </c:pt>
                <c:pt idx="539">
                  <c:v>44371</c:v>
                </c:pt>
                <c:pt idx="540">
                  <c:v>44372</c:v>
                </c:pt>
                <c:pt idx="541">
                  <c:v>44373</c:v>
                </c:pt>
                <c:pt idx="542">
                  <c:v>44374</c:v>
                </c:pt>
                <c:pt idx="543">
                  <c:v>44375</c:v>
                </c:pt>
                <c:pt idx="544">
                  <c:v>44376</c:v>
                </c:pt>
                <c:pt idx="545">
                  <c:v>44377</c:v>
                </c:pt>
                <c:pt idx="546">
                  <c:v>44378</c:v>
                </c:pt>
                <c:pt idx="547">
                  <c:v>44379</c:v>
                </c:pt>
                <c:pt idx="548">
                  <c:v>44380</c:v>
                </c:pt>
                <c:pt idx="549">
                  <c:v>44381</c:v>
                </c:pt>
                <c:pt idx="550">
                  <c:v>44382</c:v>
                </c:pt>
                <c:pt idx="551">
                  <c:v>44383</c:v>
                </c:pt>
                <c:pt idx="552">
                  <c:v>44384</c:v>
                </c:pt>
                <c:pt idx="553">
                  <c:v>44385</c:v>
                </c:pt>
                <c:pt idx="554">
                  <c:v>44386</c:v>
                </c:pt>
                <c:pt idx="555">
                  <c:v>44387</c:v>
                </c:pt>
                <c:pt idx="556">
                  <c:v>44388</c:v>
                </c:pt>
                <c:pt idx="557">
                  <c:v>44389</c:v>
                </c:pt>
                <c:pt idx="558">
                  <c:v>44390</c:v>
                </c:pt>
                <c:pt idx="559">
                  <c:v>44391</c:v>
                </c:pt>
                <c:pt idx="560">
                  <c:v>44392</c:v>
                </c:pt>
                <c:pt idx="561">
                  <c:v>44393</c:v>
                </c:pt>
                <c:pt idx="562">
                  <c:v>44394</c:v>
                </c:pt>
                <c:pt idx="563">
                  <c:v>44395</c:v>
                </c:pt>
                <c:pt idx="564">
                  <c:v>44396</c:v>
                </c:pt>
                <c:pt idx="565">
                  <c:v>44397</c:v>
                </c:pt>
                <c:pt idx="566">
                  <c:v>44398</c:v>
                </c:pt>
                <c:pt idx="567">
                  <c:v>44399</c:v>
                </c:pt>
                <c:pt idx="568">
                  <c:v>44400</c:v>
                </c:pt>
                <c:pt idx="569">
                  <c:v>44401</c:v>
                </c:pt>
                <c:pt idx="570">
                  <c:v>44402</c:v>
                </c:pt>
                <c:pt idx="571">
                  <c:v>44403</c:v>
                </c:pt>
                <c:pt idx="572">
                  <c:v>44404</c:v>
                </c:pt>
                <c:pt idx="573">
                  <c:v>44405</c:v>
                </c:pt>
                <c:pt idx="574">
                  <c:v>44406</c:v>
                </c:pt>
                <c:pt idx="575">
                  <c:v>44407</c:v>
                </c:pt>
                <c:pt idx="576">
                  <c:v>44408</c:v>
                </c:pt>
                <c:pt idx="577">
                  <c:v>44409</c:v>
                </c:pt>
                <c:pt idx="578">
                  <c:v>44410</c:v>
                </c:pt>
                <c:pt idx="579">
                  <c:v>44411</c:v>
                </c:pt>
                <c:pt idx="580">
                  <c:v>44412</c:v>
                </c:pt>
                <c:pt idx="581">
                  <c:v>44413</c:v>
                </c:pt>
                <c:pt idx="582">
                  <c:v>44414</c:v>
                </c:pt>
                <c:pt idx="583">
                  <c:v>44415</c:v>
                </c:pt>
                <c:pt idx="584">
                  <c:v>44416</c:v>
                </c:pt>
                <c:pt idx="585">
                  <c:v>44417</c:v>
                </c:pt>
                <c:pt idx="586">
                  <c:v>44418</c:v>
                </c:pt>
                <c:pt idx="587">
                  <c:v>44419</c:v>
                </c:pt>
                <c:pt idx="588">
                  <c:v>44420</c:v>
                </c:pt>
                <c:pt idx="589">
                  <c:v>44421</c:v>
                </c:pt>
                <c:pt idx="590">
                  <c:v>44422</c:v>
                </c:pt>
                <c:pt idx="591">
                  <c:v>44423</c:v>
                </c:pt>
                <c:pt idx="592">
                  <c:v>44424</c:v>
                </c:pt>
                <c:pt idx="593">
                  <c:v>44425</c:v>
                </c:pt>
                <c:pt idx="594">
                  <c:v>44426</c:v>
                </c:pt>
                <c:pt idx="595">
                  <c:v>44427</c:v>
                </c:pt>
                <c:pt idx="596">
                  <c:v>44428</c:v>
                </c:pt>
                <c:pt idx="597">
                  <c:v>44429</c:v>
                </c:pt>
                <c:pt idx="598">
                  <c:v>44430</c:v>
                </c:pt>
                <c:pt idx="599">
                  <c:v>44431</c:v>
                </c:pt>
                <c:pt idx="600">
                  <c:v>44432</c:v>
                </c:pt>
                <c:pt idx="601">
                  <c:v>44433</c:v>
                </c:pt>
                <c:pt idx="602">
                  <c:v>44434</c:v>
                </c:pt>
                <c:pt idx="603">
                  <c:v>44435</c:v>
                </c:pt>
                <c:pt idx="604">
                  <c:v>44436</c:v>
                </c:pt>
                <c:pt idx="605">
                  <c:v>44437</c:v>
                </c:pt>
                <c:pt idx="606">
                  <c:v>44438</c:v>
                </c:pt>
                <c:pt idx="607">
                  <c:v>44439</c:v>
                </c:pt>
                <c:pt idx="608">
                  <c:v>44440</c:v>
                </c:pt>
                <c:pt idx="609">
                  <c:v>44441</c:v>
                </c:pt>
                <c:pt idx="610">
                  <c:v>44442</c:v>
                </c:pt>
                <c:pt idx="611">
                  <c:v>44443</c:v>
                </c:pt>
                <c:pt idx="612">
                  <c:v>44444</c:v>
                </c:pt>
                <c:pt idx="613">
                  <c:v>44445</c:v>
                </c:pt>
                <c:pt idx="614">
                  <c:v>44446</c:v>
                </c:pt>
                <c:pt idx="615">
                  <c:v>44447</c:v>
                </c:pt>
                <c:pt idx="616">
                  <c:v>44448</c:v>
                </c:pt>
                <c:pt idx="617">
                  <c:v>44449</c:v>
                </c:pt>
                <c:pt idx="618">
                  <c:v>44450</c:v>
                </c:pt>
                <c:pt idx="619">
                  <c:v>44451</c:v>
                </c:pt>
                <c:pt idx="620">
                  <c:v>44452</c:v>
                </c:pt>
                <c:pt idx="621">
                  <c:v>44453</c:v>
                </c:pt>
                <c:pt idx="622">
                  <c:v>44454</c:v>
                </c:pt>
                <c:pt idx="623">
                  <c:v>44455</c:v>
                </c:pt>
                <c:pt idx="624">
                  <c:v>44456</c:v>
                </c:pt>
                <c:pt idx="625">
                  <c:v>44457</c:v>
                </c:pt>
                <c:pt idx="626">
                  <c:v>44458</c:v>
                </c:pt>
                <c:pt idx="627">
                  <c:v>44459</c:v>
                </c:pt>
                <c:pt idx="628">
                  <c:v>44460</c:v>
                </c:pt>
                <c:pt idx="629">
                  <c:v>44461</c:v>
                </c:pt>
                <c:pt idx="630">
                  <c:v>44462</c:v>
                </c:pt>
                <c:pt idx="631">
                  <c:v>44463</c:v>
                </c:pt>
                <c:pt idx="632">
                  <c:v>44464</c:v>
                </c:pt>
                <c:pt idx="633">
                  <c:v>44465</c:v>
                </c:pt>
                <c:pt idx="634">
                  <c:v>44466</c:v>
                </c:pt>
                <c:pt idx="635">
                  <c:v>44467</c:v>
                </c:pt>
                <c:pt idx="636">
                  <c:v>44468</c:v>
                </c:pt>
                <c:pt idx="637">
                  <c:v>44469</c:v>
                </c:pt>
                <c:pt idx="638">
                  <c:v>44470</c:v>
                </c:pt>
                <c:pt idx="639">
                  <c:v>44471</c:v>
                </c:pt>
                <c:pt idx="640">
                  <c:v>44472</c:v>
                </c:pt>
                <c:pt idx="641">
                  <c:v>44473</c:v>
                </c:pt>
                <c:pt idx="642">
                  <c:v>44474</c:v>
                </c:pt>
                <c:pt idx="643">
                  <c:v>44475</c:v>
                </c:pt>
                <c:pt idx="644">
                  <c:v>44476</c:v>
                </c:pt>
                <c:pt idx="645">
                  <c:v>44477</c:v>
                </c:pt>
                <c:pt idx="646">
                  <c:v>44478</c:v>
                </c:pt>
                <c:pt idx="647">
                  <c:v>44479</c:v>
                </c:pt>
                <c:pt idx="648">
                  <c:v>44480</c:v>
                </c:pt>
                <c:pt idx="649">
                  <c:v>44481</c:v>
                </c:pt>
                <c:pt idx="650">
                  <c:v>44482</c:v>
                </c:pt>
                <c:pt idx="651">
                  <c:v>44483</c:v>
                </c:pt>
                <c:pt idx="652">
                  <c:v>44484</c:v>
                </c:pt>
                <c:pt idx="653">
                  <c:v>44485</c:v>
                </c:pt>
                <c:pt idx="654">
                  <c:v>44486</c:v>
                </c:pt>
                <c:pt idx="655">
                  <c:v>44487</c:v>
                </c:pt>
                <c:pt idx="656">
                  <c:v>44488</c:v>
                </c:pt>
                <c:pt idx="657">
                  <c:v>44489</c:v>
                </c:pt>
                <c:pt idx="658">
                  <c:v>44490</c:v>
                </c:pt>
                <c:pt idx="659">
                  <c:v>44491</c:v>
                </c:pt>
                <c:pt idx="660">
                  <c:v>44492</c:v>
                </c:pt>
                <c:pt idx="661">
                  <c:v>44493</c:v>
                </c:pt>
                <c:pt idx="662">
                  <c:v>44494</c:v>
                </c:pt>
                <c:pt idx="663">
                  <c:v>44495</c:v>
                </c:pt>
                <c:pt idx="664">
                  <c:v>44496</c:v>
                </c:pt>
                <c:pt idx="665">
                  <c:v>44497</c:v>
                </c:pt>
                <c:pt idx="666">
                  <c:v>44498</c:v>
                </c:pt>
                <c:pt idx="667">
                  <c:v>44499</c:v>
                </c:pt>
                <c:pt idx="668">
                  <c:v>44500</c:v>
                </c:pt>
                <c:pt idx="669">
                  <c:v>44501</c:v>
                </c:pt>
                <c:pt idx="670">
                  <c:v>44502</c:v>
                </c:pt>
                <c:pt idx="671">
                  <c:v>44503</c:v>
                </c:pt>
                <c:pt idx="672">
                  <c:v>44504</c:v>
                </c:pt>
                <c:pt idx="673">
                  <c:v>44505</c:v>
                </c:pt>
                <c:pt idx="674">
                  <c:v>44506</c:v>
                </c:pt>
                <c:pt idx="675">
                  <c:v>44507</c:v>
                </c:pt>
                <c:pt idx="676">
                  <c:v>44508</c:v>
                </c:pt>
                <c:pt idx="677">
                  <c:v>44509</c:v>
                </c:pt>
                <c:pt idx="678">
                  <c:v>44510</c:v>
                </c:pt>
                <c:pt idx="679">
                  <c:v>44511</c:v>
                </c:pt>
                <c:pt idx="680">
                  <c:v>44512</c:v>
                </c:pt>
                <c:pt idx="681">
                  <c:v>44513</c:v>
                </c:pt>
                <c:pt idx="682">
                  <c:v>44514</c:v>
                </c:pt>
                <c:pt idx="683">
                  <c:v>44515</c:v>
                </c:pt>
                <c:pt idx="684">
                  <c:v>44516</c:v>
                </c:pt>
                <c:pt idx="685">
                  <c:v>44517</c:v>
                </c:pt>
                <c:pt idx="686">
                  <c:v>44518</c:v>
                </c:pt>
                <c:pt idx="687">
                  <c:v>44519</c:v>
                </c:pt>
                <c:pt idx="688">
                  <c:v>44520</c:v>
                </c:pt>
                <c:pt idx="689">
                  <c:v>44521</c:v>
                </c:pt>
                <c:pt idx="690">
                  <c:v>44522</c:v>
                </c:pt>
                <c:pt idx="691">
                  <c:v>44523</c:v>
                </c:pt>
                <c:pt idx="692">
                  <c:v>44524</c:v>
                </c:pt>
                <c:pt idx="693">
                  <c:v>44525</c:v>
                </c:pt>
                <c:pt idx="694">
                  <c:v>44526</c:v>
                </c:pt>
                <c:pt idx="695">
                  <c:v>44527</c:v>
                </c:pt>
                <c:pt idx="696">
                  <c:v>44528</c:v>
                </c:pt>
                <c:pt idx="697">
                  <c:v>44529</c:v>
                </c:pt>
                <c:pt idx="698">
                  <c:v>44530</c:v>
                </c:pt>
                <c:pt idx="699">
                  <c:v>44531</c:v>
                </c:pt>
                <c:pt idx="700">
                  <c:v>44532</c:v>
                </c:pt>
                <c:pt idx="701">
                  <c:v>44533</c:v>
                </c:pt>
                <c:pt idx="702">
                  <c:v>44534</c:v>
                </c:pt>
                <c:pt idx="703">
                  <c:v>44535</c:v>
                </c:pt>
                <c:pt idx="704">
                  <c:v>44536</c:v>
                </c:pt>
                <c:pt idx="705">
                  <c:v>44537</c:v>
                </c:pt>
                <c:pt idx="706">
                  <c:v>44538</c:v>
                </c:pt>
                <c:pt idx="707">
                  <c:v>44539</c:v>
                </c:pt>
                <c:pt idx="708">
                  <c:v>44540</c:v>
                </c:pt>
                <c:pt idx="709">
                  <c:v>44541</c:v>
                </c:pt>
                <c:pt idx="710">
                  <c:v>44542</c:v>
                </c:pt>
                <c:pt idx="711">
                  <c:v>44543</c:v>
                </c:pt>
                <c:pt idx="712">
                  <c:v>44544</c:v>
                </c:pt>
                <c:pt idx="713">
                  <c:v>44545</c:v>
                </c:pt>
                <c:pt idx="714">
                  <c:v>44546</c:v>
                </c:pt>
                <c:pt idx="715">
                  <c:v>44547</c:v>
                </c:pt>
                <c:pt idx="716">
                  <c:v>44548</c:v>
                </c:pt>
                <c:pt idx="717">
                  <c:v>44549</c:v>
                </c:pt>
                <c:pt idx="718">
                  <c:v>44550</c:v>
                </c:pt>
                <c:pt idx="719">
                  <c:v>44551</c:v>
                </c:pt>
                <c:pt idx="720">
                  <c:v>44552</c:v>
                </c:pt>
                <c:pt idx="721">
                  <c:v>44553</c:v>
                </c:pt>
                <c:pt idx="722">
                  <c:v>44554</c:v>
                </c:pt>
                <c:pt idx="723">
                  <c:v>44555</c:v>
                </c:pt>
                <c:pt idx="724">
                  <c:v>44556</c:v>
                </c:pt>
                <c:pt idx="725">
                  <c:v>44557</c:v>
                </c:pt>
                <c:pt idx="726">
                  <c:v>44558</c:v>
                </c:pt>
                <c:pt idx="727">
                  <c:v>44559</c:v>
                </c:pt>
                <c:pt idx="728">
                  <c:v>44560</c:v>
                </c:pt>
                <c:pt idx="729">
                  <c:v>44561</c:v>
                </c:pt>
                <c:pt idx="730">
                  <c:v>44562</c:v>
                </c:pt>
                <c:pt idx="731">
                  <c:v>44563</c:v>
                </c:pt>
                <c:pt idx="732">
                  <c:v>44564</c:v>
                </c:pt>
                <c:pt idx="733">
                  <c:v>44565</c:v>
                </c:pt>
                <c:pt idx="734">
                  <c:v>44566</c:v>
                </c:pt>
                <c:pt idx="735">
                  <c:v>44567</c:v>
                </c:pt>
                <c:pt idx="736">
                  <c:v>44568</c:v>
                </c:pt>
                <c:pt idx="737">
                  <c:v>44569</c:v>
                </c:pt>
                <c:pt idx="738">
                  <c:v>44570</c:v>
                </c:pt>
                <c:pt idx="739">
                  <c:v>44571</c:v>
                </c:pt>
                <c:pt idx="740">
                  <c:v>44572</c:v>
                </c:pt>
                <c:pt idx="741">
                  <c:v>44573</c:v>
                </c:pt>
                <c:pt idx="742">
                  <c:v>44574</c:v>
                </c:pt>
                <c:pt idx="743">
                  <c:v>44575</c:v>
                </c:pt>
                <c:pt idx="744">
                  <c:v>44576</c:v>
                </c:pt>
                <c:pt idx="745">
                  <c:v>44577</c:v>
                </c:pt>
                <c:pt idx="746">
                  <c:v>44578</c:v>
                </c:pt>
                <c:pt idx="747">
                  <c:v>44579</c:v>
                </c:pt>
                <c:pt idx="748">
                  <c:v>44580</c:v>
                </c:pt>
                <c:pt idx="749">
                  <c:v>44581</c:v>
                </c:pt>
                <c:pt idx="750">
                  <c:v>44582</c:v>
                </c:pt>
                <c:pt idx="751">
                  <c:v>44583</c:v>
                </c:pt>
                <c:pt idx="752">
                  <c:v>44584</c:v>
                </c:pt>
                <c:pt idx="753">
                  <c:v>44585</c:v>
                </c:pt>
                <c:pt idx="754">
                  <c:v>44586</c:v>
                </c:pt>
                <c:pt idx="755">
                  <c:v>44587</c:v>
                </c:pt>
                <c:pt idx="756">
                  <c:v>44588</c:v>
                </c:pt>
                <c:pt idx="757">
                  <c:v>44589</c:v>
                </c:pt>
                <c:pt idx="758">
                  <c:v>44590</c:v>
                </c:pt>
                <c:pt idx="759">
                  <c:v>44591</c:v>
                </c:pt>
                <c:pt idx="760">
                  <c:v>44592</c:v>
                </c:pt>
                <c:pt idx="761">
                  <c:v>44593</c:v>
                </c:pt>
                <c:pt idx="762">
                  <c:v>44594</c:v>
                </c:pt>
                <c:pt idx="763">
                  <c:v>44595</c:v>
                </c:pt>
                <c:pt idx="764">
                  <c:v>44596</c:v>
                </c:pt>
                <c:pt idx="765">
                  <c:v>44597</c:v>
                </c:pt>
                <c:pt idx="766">
                  <c:v>44598</c:v>
                </c:pt>
                <c:pt idx="767">
                  <c:v>44599</c:v>
                </c:pt>
                <c:pt idx="768">
                  <c:v>44600</c:v>
                </c:pt>
                <c:pt idx="769">
                  <c:v>44601</c:v>
                </c:pt>
                <c:pt idx="770">
                  <c:v>44602</c:v>
                </c:pt>
                <c:pt idx="771">
                  <c:v>44603</c:v>
                </c:pt>
                <c:pt idx="772">
                  <c:v>44604</c:v>
                </c:pt>
                <c:pt idx="773">
                  <c:v>44605</c:v>
                </c:pt>
                <c:pt idx="774">
                  <c:v>44606</c:v>
                </c:pt>
                <c:pt idx="775">
                  <c:v>44607</c:v>
                </c:pt>
                <c:pt idx="776">
                  <c:v>44608</c:v>
                </c:pt>
                <c:pt idx="777">
                  <c:v>44609</c:v>
                </c:pt>
                <c:pt idx="778">
                  <c:v>44610</c:v>
                </c:pt>
                <c:pt idx="779">
                  <c:v>44611</c:v>
                </c:pt>
                <c:pt idx="780">
                  <c:v>44612</c:v>
                </c:pt>
                <c:pt idx="781">
                  <c:v>44613</c:v>
                </c:pt>
                <c:pt idx="782">
                  <c:v>44614</c:v>
                </c:pt>
                <c:pt idx="783">
                  <c:v>44615</c:v>
                </c:pt>
                <c:pt idx="784">
                  <c:v>44616</c:v>
                </c:pt>
                <c:pt idx="785">
                  <c:v>44617</c:v>
                </c:pt>
                <c:pt idx="786">
                  <c:v>44618</c:v>
                </c:pt>
                <c:pt idx="787">
                  <c:v>44619</c:v>
                </c:pt>
                <c:pt idx="788">
                  <c:v>44620</c:v>
                </c:pt>
                <c:pt idx="789">
                  <c:v>44621</c:v>
                </c:pt>
                <c:pt idx="790">
                  <c:v>44622</c:v>
                </c:pt>
                <c:pt idx="791">
                  <c:v>44623</c:v>
                </c:pt>
                <c:pt idx="792">
                  <c:v>44624</c:v>
                </c:pt>
                <c:pt idx="793">
                  <c:v>44625</c:v>
                </c:pt>
                <c:pt idx="794">
                  <c:v>44626</c:v>
                </c:pt>
                <c:pt idx="795">
                  <c:v>44627</c:v>
                </c:pt>
                <c:pt idx="796">
                  <c:v>44628</c:v>
                </c:pt>
                <c:pt idx="797">
                  <c:v>44629</c:v>
                </c:pt>
                <c:pt idx="798">
                  <c:v>44630</c:v>
                </c:pt>
                <c:pt idx="799">
                  <c:v>44631</c:v>
                </c:pt>
                <c:pt idx="800">
                  <c:v>44632</c:v>
                </c:pt>
                <c:pt idx="801">
                  <c:v>44633</c:v>
                </c:pt>
                <c:pt idx="802">
                  <c:v>44634</c:v>
                </c:pt>
                <c:pt idx="803">
                  <c:v>44635</c:v>
                </c:pt>
                <c:pt idx="804">
                  <c:v>44636</c:v>
                </c:pt>
                <c:pt idx="805">
                  <c:v>44637</c:v>
                </c:pt>
                <c:pt idx="806">
                  <c:v>44638</c:v>
                </c:pt>
                <c:pt idx="807">
                  <c:v>44639</c:v>
                </c:pt>
                <c:pt idx="808">
                  <c:v>44640</c:v>
                </c:pt>
                <c:pt idx="809">
                  <c:v>44641</c:v>
                </c:pt>
                <c:pt idx="810">
                  <c:v>44642</c:v>
                </c:pt>
                <c:pt idx="811">
                  <c:v>44643</c:v>
                </c:pt>
                <c:pt idx="812">
                  <c:v>44644</c:v>
                </c:pt>
                <c:pt idx="813">
                  <c:v>44645</c:v>
                </c:pt>
                <c:pt idx="814">
                  <c:v>44646</c:v>
                </c:pt>
                <c:pt idx="815">
                  <c:v>44647</c:v>
                </c:pt>
                <c:pt idx="816">
                  <c:v>44648</c:v>
                </c:pt>
                <c:pt idx="817">
                  <c:v>44649</c:v>
                </c:pt>
                <c:pt idx="818">
                  <c:v>44650</c:v>
                </c:pt>
                <c:pt idx="819">
                  <c:v>44651</c:v>
                </c:pt>
                <c:pt idx="820">
                  <c:v>44652</c:v>
                </c:pt>
                <c:pt idx="821">
                  <c:v>44653</c:v>
                </c:pt>
                <c:pt idx="822">
                  <c:v>44654</c:v>
                </c:pt>
                <c:pt idx="823">
                  <c:v>44655</c:v>
                </c:pt>
                <c:pt idx="824">
                  <c:v>44656</c:v>
                </c:pt>
                <c:pt idx="825">
                  <c:v>44657</c:v>
                </c:pt>
                <c:pt idx="826">
                  <c:v>44658</c:v>
                </c:pt>
                <c:pt idx="827">
                  <c:v>44659</c:v>
                </c:pt>
                <c:pt idx="828">
                  <c:v>44660</c:v>
                </c:pt>
                <c:pt idx="829">
                  <c:v>44661</c:v>
                </c:pt>
                <c:pt idx="830">
                  <c:v>44662</c:v>
                </c:pt>
                <c:pt idx="831">
                  <c:v>44663</c:v>
                </c:pt>
                <c:pt idx="832">
                  <c:v>44664</c:v>
                </c:pt>
                <c:pt idx="833">
                  <c:v>44665</c:v>
                </c:pt>
                <c:pt idx="834">
                  <c:v>44666</c:v>
                </c:pt>
                <c:pt idx="835">
                  <c:v>44667</c:v>
                </c:pt>
                <c:pt idx="836">
                  <c:v>44668</c:v>
                </c:pt>
                <c:pt idx="837">
                  <c:v>44669</c:v>
                </c:pt>
                <c:pt idx="838">
                  <c:v>44670</c:v>
                </c:pt>
                <c:pt idx="839">
                  <c:v>44671</c:v>
                </c:pt>
                <c:pt idx="840">
                  <c:v>44672</c:v>
                </c:pt>
                <c:pt idx="841">
                  <c:v>44673</c:v>
                </c:pt>
                <c:pt idx="842">
                  <c:v>44674</c:v>
                </c:pt>
                <c:pt idx="843">
                  <c:v>44675</c:v>
                </c:pt>
                <c:pt idx="844">
                  <c:v>44676</c:v>
                </c:pt>
                <c:pt idx="845">
                  <c:v>44677</c:v>
                </c:pt>
                <c:pt idx="846">
                  <c:v>44678</c:v>
                </c:pt>
                <c:pt idx="847">
                  <c:v>44679</c:v>
                </c:pt>
                <c:pt idx="848">
                  <c:v>44680</c:v>
                </c:pt>
                <c:pt idx="849">
                  <c:v>44681</c:v>
                </c:pt>
                <c:pt idx="850">
                  <c:v>44682</c:v>
                </c:pt>
                <c:pt idx="851">
                  <c:v>44683</c:v>
                </c:pt>
                <c:pt idx="852">
                  <c:v>44684</c:v>
                </c:pt>
                <c:pt idx="853">
                  <c:v>44685</c:v>
                </c:pt>
                <c:pt idx="854">
                  <c:v>44686</c:v>
                </c:pt>
                <c:pt idx="855">
                  <c:v>44687</c:v>
                </c:pt>
                <c:pt idx="856">
                  <c:v>44688</c:v>
                </c:pt>
                <c:pt idx="857">
                  <c:v>44689</c:v>
                </c:pt>
                <c:pt idx="858">
                  <c:v>44690</c:v>
                </c:pt>
                <c:pt idx="859">
                  <c:v>44691</c:v>
                </c:pt>
                <c:pt idx="860">
                  <c:v>44692</c:v>
                </c:pt>
                <c:pt idx="861">
                  <c:v>44693</c:v>
                </c:pt>
                <c:pt idx="862">
                  <c:v>44694</c:v>
                </c:pt>
                <c:pt idx="863">
                  <c:v>44695</c:v>
                </c:pt>
                <c:pt idx="864">
                  <c:v>44696</c:v>
                </c:pt>
                <c:pt idx="865">
                  <c:v>44697</c:v>
                </c:pt>
                <c:pt idx="866">
                  <c:v>44698</c:v>
                </c:pt>
                <c:pt idx="867">
                  <c:v>44699</c:v>
                </c:pt>
                <c:pt idx="868">
                  <c:v>44700</c:v>
                </c:pt>
                <c:pt idx="869">
                  <c:v>44701</c:v>
                </c:pt>
                <c:pt idx="870">
                  <c:v>44702</c:v>
                </c:pt>
                <c:pt idx="871">
                  <c:v>44703</c:v>
                </c:pt>
                <c:pt idx="872">
                  <c:v>44704</c:v>
                </c:pt>
                <c:pt idx="873">
                  <c:v>44705</c:v>
                </c:pt>
                <c:pt idx="874">
                  <c:v>44706</c:v>
                </c:pt>
                <c:pt idx="875">
                  <c:v>44707</c:v>
                </c:pt>
                <c:pt idx="876">
                  <c:v>44708</c:v>
                </c:pt>
                <c:pt idx="877">
                  <c:v>44709</c:v>
                </c:pt>
                <c:pt idx="878">
                  <c:v>44710</c:v>
                </c:pt>
                <c:pt idx="879">
                  <c:v>44711</c:v>
                </c:pt>
                <c:pt idx="880">
                  <c:v>44712</c:v>
                </c:pt>
                <c:pt idx="881">
                  <c:v>44713</c:v>
                </c:pt>
                <c:pt idx="882">
                  <c:v>44714</c:v>
                </c:pt>
                <c:pt idx="883">
                  <c:v>44715</c:v>
                </c:pt>
                <c:pt idx="884">
                  <c:v>44716</c:v>
                </c:pt>
                <c:pt idx="885">
                  <c:v>44717</c:v>
                </c:pt>
                <c:pt idx="886">
                  <c:v>44718</c:v>
                </c:pt>
                <c:pt idx="887">
                  <c:v>44719</c:v>
                </c:pt>
                <c:pt idx="888">
                  <c:v>44720</c:v>
                </c:pt>
                <c:pt idx="889">
                  <c:v>44721</c:v>
                </c:pt>
                <c:pt idx="890">
                  <c:v>44722</c:v>
                </c:pt>
                <c:pt idx="891">
                  <c:v>44723</c:v>
                </c:pt>
                <c:pt idx="892">
                  <c:v>44724</c:v>
                </c:pt>
                <c:pt idx="893">
                  <c:v>44725</c:v>
                </c:pt>
                <c:pt idx="894">
                  <c:v>44726</c:v>
                </c:pt>
                <c:pt idx="895">
                  <c:v>44727</c:v>
                </c:pt>
                <c:pt idx="896">
                  <c:v>44728</c:v>
                </c:pt>
                <c:pt idx="897">
                  <c:v>44729</c:v>
                </c:pt>
                <c:pt idx="898">
                  <c:v>44730</c:v>
                </c:pt>
                <c:pt idx="899">
                  <c:v>44731</c:v>
                </c:pt>
                <c:pt idx="900">
                  <c:v>44732</c:v>
                </c:pt>
                <c:pt idx="901">
                  <c:v>44733</c:v>
                </c:pt>
                <c:pt idx="902">
                  <c:v>44734</c:v>
                </c:pt>
                <c:pt idx="903">
                  <c:v>44735</c:v>
                </c:pt>
                <c:pt idx="904">
                  <c:v>44736</c:v>
                </c:pt>
                <c:pt idx="905">
                  <c:v>44737</c:v>
                </c:pt>
                <c:pt idx="906">
                  <c:v>44738</c:v>
                </c:pt>
                <c:pt idx="907">
                  <c:v>44739</c:v>
                </c:pt>
                <c:pt idx="908">
                  <c:v>44740</c:v>
                </c:pt>
                <c:pt idx="909">
                  <c:v>44741</c:v>
                </c:pt>
                <c:pt idx="910">
                  <c:v>44742</c:v>
                </c:pt>
                <c:pt idx="911">
                  <c:v>44743</c:v>
                </c:pt>
                <c:pt idx="912">
                  <c:v>44744</c:v>
                </c:pt>
                <c:pt idx="913">
                  <c:v>44745</c:v>
                </c:pt>
                <c:pt idx="914">
                  <c:v>44746</c:v>
                </c:pt>
                <c:pt idx="915">
                  <c:v>44747</c:v>
                </c:pt>
                <c:pt idx="916">
                  <c:v>44748</c:v>
                </c:pt>
                <c:pt idx="917">
                  <c:v>44749</c:v>
                </c:pt>
                <c:pt idx="918">
                  <c:v>44750</c:v>
                </c:pt>
                <c:pt idx="919">
                  <c:v>44751</c:v>
                </c:pt>
                <c:pt idx="920">
                  <c:v>44752</c:v>
                </c:pt>
                <c:pt idx="921">
                  <c:v>44753</c:v>
                </c:pt>
                <c:pt idx="922">
                  <c:v>44754</c:v>
                </c:pt>
                <c:pt idx="923">
                  <c:v>44755</c:v>
                </c:pt>
                <c:pt idx="924">
                  <c:v>44756</c:v>
                </c:pt>
                <c:pt idx="925">
                  <c:v>44757</c:v>
                </c:pt>
                <c:pt idx="926">
                  <c:v>44758</c:v>
                </c:pt>
                <c:pt idx="927">
                  <c:v>44759</c:v>
                </c:pt>
                <c:pt idx="928">
                  <c:v>44760</c:v>
                </c:pt>
                <c:pt idx="929">
                  <c:v>44761</c:v>
                </c:pt>
                <c:pt idx="930">
                  <c:v>44762</c:v>
                </c:pt>
                <c:pt idx="931">
                  <c:v>44763</c:v>
                </c:pt>
                <c:pt idx="932">
                  <c:v>44764</c:v>
                </c:pt>
                <c:pt idx="933">
                  <c:v>44765</c:v>
                </c:pt>
                <c:pt idx="934">
                  <c:v>44766</c:v>
                </c:pt>
                <c:pt idx="935">
                  <c:v>44767</c:v>
                </c:pt>
                <c:pt idx="936">
                  <c:v>44768</c:v>
                </c:pt>
                <c:pt idx="937">
                  <c:v>44769</c:v>
                </c:pt>
                <c:pt idx="938">
                  <c:v>44770</c:v>
                </c:pt>
                <c:pt idx="939">
                  <c:v>44771</c:v>
                </c:pt>
                <c:pt idx="940">
                  <c:v>44772</c:v>
                </c:pt>
                <c:pt idx="941">
                  <c:v>44773</c:v>
                </c:pt>
                <c:pt idx="942">
                  <c:v>44774</c:v>
                </c:pt>
                <c:pt idx="943">
                  <c:v>44775</c:v>
                </c:pt>
                <c:pt idx="944">
                  <c:v>44776</c:v>
                </c:pt>
                <c:pt idx="945">
                  <c:v>44777</c:v>
                </c:pt>
                <c:pt idx="946">
                  <c:v>44778</c:v>
                </c:pt>
                <c:pt idx="947">
                  <c:v>44779</c:v>
                </c:pt>
                <c:pt idx="948">
                  <c:v>44780</c:v>
                </c:pt>
                <c:pt idx="949">
                  <c:v>44781</c:v>
                </c:pt>
                <c:pt idx="950">
                  <c:v>44782</c:v>
                </c:pt>
                <c:pt idx="951">
                  <c:v>44783</c:v>
                </c:pt>
                <c:pt idx="952">
                  <c:v>44784</c:v>
                </c:pt>
                <c:pt idx="953">
                  <c:v>44785</c:v>
                </c:pt>
                <c:pt idx="954">
                  <c:v>44786</c:v>
                </c:pt>
                <c:pt idx="955">
                  <c:v>44787</c:v>
                </c:pt>
                <c:pt idx="956">
                  <c:v>44788</c:v>
                </c:pt>
                <c:pt idx="957">
                  <c:v>44789</c:v>
                </c:pt>
                <c:pt idx="958">
                  <c:v>44790</c:v>
                </c:pt>
                <c:pt idx="959">
                  <c:v>44791</c:v>
                </c:pt>
                <c:pt idx="960">
                  <c:v>44792</c:v>
                </c:pt>
                <c:pt idx="961">
                  <c:v>44793</c:v>
                </c:pt>
                <c:pt idx="962">
                  <c:v>44794</c:v>
                </c:pt>
                <c:pt idx="963">
                  <c:v>44795</c:v>
                </c:pt>
                <c:pt idx="964">
                  <c:v>44796</c:v>
                </c:pt>
                <c:pt idx="965">
                  <c:v>44797</c:v>
                </c:pt>
                <c:pt idx="966">
                  <c:v>44798</c:v>
                </c:pt>
                <c:pt idx="967">
                  <c:v>44799</c:v>
                </c:pt>
                <c:pt idx="968">
                  <c:v>44800</c:v>
                </c:pt>
                <c:pt idx="969">
                  <c:v>44801</c:v>
                </c:pt>
                <c:pt idx="970">
                  <c:v>44802</c:v>
                </c:pt>
                <c:pt idx="971">
                  <c:v>44803</c:v>
                </c:pt>
                <c:pt idx="972">
                  <c:v>44804</c:v>
                </c:pt>
                <c:pt idx="973">
                  <c:v>44805</c:v>
                </c:pt>
                <c:pt idx="974">
                  <c:v>44806</c:v>
                </c:pt>
                <c:pt idx="975">
                  <c:v>44807</c:v>
                </c:pt>
                <c:pt idx="976">
                  <c:v>44808</c:v>
                </c:pt>
                <c:pt idx="977">
                  <c:v>44809</c:v>
                </c:pt>
                <c:pt idx="978">
                  <c:v>44810</c:v>
                </c:pt>
                <c:pt idx="979">
                  <c:v>44811</c:v>
                </c:pt>
                <c:pt idx="980">
                  <c:v>44812</c:v>
                </c:pt>
                <c:pt idx="981">
                  <c:v>44813</c:v>
                </c:pt>
                <c:pt idx="982">
                  <c:v>44814</c:v>
                </c:pt>
                <c:pt idx="983">
                  <c:v>44815</c:v>
                </c:pt>
                <c:pt idx="984">
                  <c:v>44816</c:v>
                </c:pt>
                <c:pt idx="985">
                  <c:v>44817</c:v>
                </c:pt>
                <c:pt idx="986">
                  <c:v>44818</c:v>
                </c:pt>
                <c:pt idx="987">
                  <c:v>44819</c:v>
                </c:pt>
                <c:pt idx="988">
                  <c:v>44820</c:v>
                </c:pt>
                <c:pt idx="989">
                  <c:v>44821</c:v>
                </c:pt>
                <c:pt idx="990">
                  <c:v>44822</c:v>
                </c:pt>
                <c:pt idx="991">
                  <c:v>44823</c:v>
                </c:pt>
                <c:pt idx="992">
                  <c:v>44824</c:v>
                </c:pt>
                <c:pt idx="993">
                  <c:v>44825</c:v>
                </c:pt>
                <c:pt idx="994">
                  <c:v>44826</c:v>
                </c:pt>
                <c:pt idx="995">
                  <c:v>44827</c:v>
                </c:pt>
                <c:pt idx="996">
                  <c:v>44828</c:v>
                </c:pt>
                <c:pt idx="997">
                  <c:v>44829</c:v>
                </c:pt>
                <c:pt idx="998">
                  <c:v>44830</c:v>
                </c:pt>
                <c:pt idx="999">
                  <c:v>44831</c:v>
                </c:pt>
                <c:pt idx="1000">
                  <c:v>44832</c:v>
                </c:pt>
                <c:pt idx="1001">
                  <c:v>44833</c:v>
                </c:pt>
                <c:pt idx="1002">
                  <c:v>44834</c:v>
                </c:pt>
                <c:pt idx="1003">
                  <c:v>44835</c:v>
                </c:pt>
                <c:pt idx="1004">
                  <c:v>44836</c:v>
                </c:pt>
                <c:pt idx="1005">
                  <c:v>44837</c:v>
                </c:pt>
                <c:pt idx="1006">
                  <c:v>44838</c:v>
                </c:pt>
                <c:pt idx="1007">
                  <c:v>44839</c:v>
                </c:pt>
                <c:pt idx="1008">
                  <c:v>44840</c:v>
                </c:pt>
                <c:pt idx="1009">
                  <c:v>44841</c:v>
                </c:pt>
                <c:pt idx="1010">
                  <c:v>44842</c:v>
                </c:pt>
                <c:pt idx="1011">
                  <c:v>44843</c:v>
                </c:pt>
                <c:pt idx="1012">
                  <c:v>44844</c:v>
                </c:pt>
                <c:pt idx="1013">
                  <c:v>44845</c:v>
                </c:pt>
                <c:pt idx="1014">
                  <c:v>44846</c:v>
                </c:pt>
                <c:pt idx="1015">
                  <c:v>44847</c:v>
                </c:pt>
                <c:pt idx="1016">
                  <c:v>44848</c:v>
                </c:pt>
                <c:pt idx="1017">
                  <c:v>44849</c:v>
                </c:pt>
                <c:pt idx="1018">
                  <c:v>44850</c:v>
                </c:pt>
                <c:pt idx="1019">
                  <c:v>44851</c:v>
                </c:pt>
                <c:pt idx="1020">
                  <c:v>44852</c:v>
                </c:pt>
                <c:pt idx="1021">
                  <c:v>44853</c:v>
                </c:pt>
                <c:pt idx="1022">
                  <c:v>44854</c:v>
                </c:pt>
                <c:pt idx="1023">
                  <c:v>44855</c:v>
                </c:pt>
                <c:pt idx="1024">
                  <c:v>44856</c:v>
                </c:pt>
                <c:pt idx="1025">
                  <c:v>44857</c:v>
                </c:pt>
                <c:pt idx="1026">
                  <c:v>44858</c:v>
                </c:pt>
                <c:pt idx="1027">
                  <c:v>44859</c:v>
                </c:pt>
                <c:pt idx="1028">
                  <c:v>44860</c:v>
                </c:pt>
                <c:pt idx="1029">
                  <c:v>44861</c:v>
                </c:pt>
                <c:pt idx="1030">
                  <c:v>44862</c:v>
                </c:pt>
                <c:pt idx="1031">
                  <c:v>44863</c:v>
                </c:pt>
                <c:pt idx="1032">
                  <c:v>44864</c:v>
                </c:pt>
                <c:pt idx="1033">
                  <c:v>44865</c:v>
                </c:pt>
                <c:pt idx="1034">
                  <c:v>44866</c:v>
                </c:pt>
                <c:pt idx="1035">
                  <c:v>44867</c:v>
                </c:pt>
                <c:pt idx="1036">
                  <c:v>44868</c:v>
                </c:pt>
                <c:pt idx="1037">
                  <c:v>44869</c:v>
                </c:pt>
                <c:pt idx="1038">
                  <c:v>44870</c:v>
                </c:pt>
                <c:pt idx="1039">
                  <c:v>44871</c:v>
                </c:pt>
                <c:pt idx="1040">
                  <c:v>44872</c:v>
                </c:pt>
                <c:pt idx="1041">
                  <c:v>44873</c:v>
                </c:pt>
                <c:pt idx="1042">
                  <c:v>44874</c:v>
                </c:pt>
                <c:pt idx="1043">
                  <c:v>44875</c:v>
                </c:pt>
                <c:pt idx="1044">
                  <c:v>44876</c:v>
                </c:pt>
                <c:pt idx="1045">
                  <c:v>44877</c:v>
                </c:pt>
                <c:pt idx="1046">
                  <c:v>44878</c:v>
                </c:pt>
                <c:pt idx="1047">
                  <c:v>44879</c:v>
                </c:pt>
                <c:pt idx="1048">
                  <c:v>44880</c:v>
                </c:pt>
                <c:pt idx="1049">
                  <c:v>44881</c:v>
                </c:pt>
                <c:pt idx="1050">
                  <c:v>44882</c:v>
                </c:pt>
                <c:pt idx="1051">
                  <c:v>44883</c:v>
                </c:pt>
                <c:pt idx="1052">
                  <c:v>44884</c:v>
                </c:pt>
                <c:pt idx="1053">
                  <c:v>44885</c:v>
                </c:pt>
                <c:pt idx="1054">
                  <c:v>44886</c:v>
                </c:pt>
                <c:pt idx="1055">
                  <c:v>44887</c:v>
                </c:pt>
                <c:pt idx="1056">
                  <c:v>44888</c:v>
                </c:pt>
                <c:pt idx="1057">
                  <c:v>44889</c:v>
                </c:pt>
                <c:pt idx="1058">
                  <c:v>44890</c:v>
                </c:pt>
                <c:pt idx="1059">
                  <c:v>44891</c:v>
                </c:pt>
                <c:pt idx="1060">
                  <c:v>44892</c:v>
                </c:pt>
                <c:pt idx="1061">
                  <c:v>44893</c:v>
                </c:pt>
                <c:pt idx="1062">
                  <c:v>44894</c:v>
                </c:pt>
                <c:pt idx="1063">
                  <c:v>44895</c:v>
                </c:pt>
                <c:pt idx="1064">
                  <c:v>44896</c:v>
                </c:pt>
                <c:pt idx="1065">
                  <c:v>44897</c:v>
                </c:pt>
                <c:pt idx="1066">
                  <c:v>44898</c:v>
                </c:pt>
                <c:pt idx="1067">
                  <c:v>44899</c:v>
                </c:pt>
                <c:pt idx="1068">
                  <c:v>44900</c:v>
                </c:pt>
                <c:pt idx="1069">
                  <c:v>44901</c:v>
                </c:pt>
                <c:pt idx="1070">
                  <c:v>44902</c:v>
                </c:pt>
                <c:pt idx="1071">
                  <c:v>44903</c:v>
                </c:pt>
                <c:pt idx="1072">
                  <c:v>44904</c:v>
                </c:pt>
                <c:pt idx="1073">
                  <c:v>44905</c:v>
                </c:pt>
                <c:pt idx="1074">
                  <c:v>44906</c:v>
                </c:pt>
                <c:pt idx="1075">
                  <c:v>44907</c:v>
                </c:pt>
                <c:pt idx="1076">
                  <c:v>44908</c:v>
                </c:pt>
                <c:pt idx="1077">
                  <c:v>44909</c:v>
                </c:pt>
                <c:pt idx="1078">
                  <c:v>44910</c:v>
                </c:pt>
                <c:pt idx="1079">
                  <c:v>44911</c:v>
                </c:pt>
                <c:pt idx="1080">
                  <c:v>44912</c:v>
                </c:pt>
                <c:pt idx="1081">
                  <c:v>44913</c:v>
                </c:pt>
                <c:pt idx="1082">
                  <c:v>44914</c:v>
                </c:pt>
                <c:pt idx="1083">
                  <c:v>44915</c:v>
                </c:pt>
                <c:pt idx="1084">
                  <c:v>44916</c:v>
                </c:pt>
                <c:pt idx="1085">
                  <c:v>44917</c:v>
                </c:pt>
                <c:pt idx="1086">
                  <c:v>44918</c:v>
                </c:pt>
                <c:pt idx="1087">
                  <c:v>44919</c:v>
                </c:pt>
                <c:pt idx="1088">
                  <c:v>44920</c:v>
                </c:pt>
                <c:pt idx="1089">
                  <c:v>44921</c:v>
                </c:pt>
                <c:pt idx="1090">
                  <c:v>44922</c:v>
                </c:pt>
                <c:pt idx="1091">
                  <c:v>44923</c:v>
                </c:pt>
                <c:pt idx="1092">
                  <c:v>44924</c:v>
                </c:pt>
                <c:pt idx="1093">
                  <c:v>44925</c:v>
                </c:pt>
                <c:pt idx="1094">
                  <c:v>44926</c:v>
                </c:pt>
                <c:pt idx="1095">
                  <c:v>44927</c:v>
                </c:pt>
                <c:pt idx="1096">
                  <c:v>44928</c:v>
                </c:pt>
                <c:pt idx="1097">
                  <c:v>44929</c:v>
                </c:pt>
                <c:pt idx="1098">
                  <c:v>44930</c:v>
                </c:pt>
                <c:pt idx="1099">
                  <c:v>44931</c:v>
                </c:pt>
                <c:pt idx="1100">
                  <c:v>44932</c:v>
                </c:pt>
                <c:pt idx="1101">
                  <c:v>44933</c:v>
                </c:pt>
                <c:pt idx="1102">
                  <c:v>44934</c:v>
                </c:pt>
                <c:pt idx="1103">
                  <c:v>44935</c:v>
                </c:pt>
                <c:pt idx="1104">
                  <c:v>44936</c:v>
                </c:pt>
                <c:pt idx="1105">
                  <c:v>44937</c:v>
                </c:pt>
                <c:pt idx="1106">
                  <c:v>44938</c:v>
                </c:pt>
                <c:pt idx="1107">
                  <c:v>44939</c:v>
                </c:pt>
                <c:pt idx="1108">
                  <c:v>44940</c:v>
                </c:pt>
                <c:pt idx="1109">
                  <c:v>44941</c:v>
                </c:pt>
                <c:pt idx="1110">
                  <c:v>44942</c:v>
                </c:pt>
                <c:pt idx="1111">
                  <c:v>44943</c:v>
                </c:pt>
                <c:pt idx="1112">
                  <c:v>44944</c:v>
                </c:pt>
                <c:pt idx="1113">
                  <c:v>44945</c:v>
                </c:pt>
                <c:pt idx="1114">
                  <c:v>44946</c:v>
                </c:pt>
                <c:pt idx="1115">
                  <c:v>44947</c:v>
                </c:pt>
                <c:pt idx="1116">
                  <c:v>44948</c:v>
                </c:pt>
                <c:pt idx="1117">
                  <c:v>44949</c:v>
                </c:pt>
                <c:pt idx="1118">
                  <c:v>44950</c:v>
                </c:pt>
                <c:pt idx="1119">
                  <c:v>44951</c:v>
                </c:pt>
                <c:pt idx="1120">
                  <c:v>44952</c:v>
                </c:pt>
                <c:pt idx="1121">
                  <c:v>44953</c:v>
                </c:pt>
                <c:pt idx="1122">
                  <c:v>44954</c:v>
                </c:pt>
                <c:pt idx="1123">
                  <c:v>44955</c:v>
                </c:pt>
                <c:pt idx="1124">
                  <c:v>44956</c:v>
                </c:pt>
                <c:pt idx="1125">
                  <c:v>44957</c:v>
                </c:pt>
                <c:pt idx="1126">
                  <c:v>44958</c:v>
                </c:pt>
                <c:pt idx="1127">
                  <c:v>44959</c:v>
                </c:pt>
                <c:pt idx="1128">
                  <c:v>44960</c:v>
                </c:pt>
                <c:pt idx="1129">
                  <c:v>44961</c:v>
                </c:pt>
                <c:pt idx="1130">
                  <c:v>44962</c:v>
                </c:pt>
                <c:pt idx="1131">
                  <c:v>44963</c:v>
                </c:pt>
                <c:pt idx="1132">
                  <c:v>44964</c:v>
                </c:pt>
                <c:pt idx="1133">
                  <c:v>44965</c:v>
                </c:pt>
                <c:pt idx="1134">
                  <c:v>44966</c:v>
                </c:pt>
                <c:pt idx="1135">
                  <c:v>44967</c:v>
                </c:pt>
                <c:pt idx="1136">
                  <c:v>44968</c:v>
                </c:pt>
                <c:pt idx="1137">
                  <c:v>44969</c:v>
                </c:pt>
                <c:pt idx="1138">
                  <c:v>44970</c:v>
                </c:pt>
                <c:pt idx="1139">
                  <c:v>44971</c:v>
                </c:pt>
                <c:pt idx="1140">
                  <c:v>44972</c:v>
                </c:pt>
                <c:pt idx="1141">
                  <c:v>44973</c:v>
                </c:pt>
                <c:pt idx="1142">
                  <c:v>44974</c:v>
                </c:pt>
                <c:pt idx="1143">
                  <c:v>44975</c:v>
                </c:pt>
                <c:pt idx="1144">
                  <c:v>44976</c:v>
                </c:pt>
                <c:pt idx="1145">
                  <c:v>44977</c:v>
                </c:pt>
                <c:pt idx="1146">
                  <c:v>44978</c:v>
                </c:pt>
                <c:pt idx="1147">
                  <c:v>44979</c:v>
                </c:pt>
                <c:pt idx="1148">
                  <c:v>44980</c:v>
                </c:pt>
                <c:pt idx="1149">
                  <c:v>44981</c:v>
                </c:pt>
                <c:pt idx="1150">
                  <c:v>44982</c:v>
                </c:pt>
                <c:pt idx="1151">
                  <c:v>44983</c:v>
                </c:pt>
                <c:pt idx="1152">
                  <c:v>44984</c:v>
                </c:pt>
                <c:pt idx="1153">
                  <c:v>44985</c:v>
                </c:pt>
                <c:pt idx="1154">
                  <c:v>44986</c:v>
                </c:pt>
                <c:pt idx="1155">
                  <c:v>44987</c:v>
                </c:pt>
                <c:pt idx="1156">
                  <c:v>44988</c:v>
                </c:pt>
                <c:pt idx="1157">
                  <c:v>44989</c:v>
                </c:pt>
                <c:pt idx="1158">
                  <c:v>44990</c:v>
                </c:pt>
                <c:pt idx="1159">
                  <c:v>44991</c:v>
                </c:pt>
                <c:pt idx="1160">
                  <c:v>44992</c:v>
                </c:pt>
                <c:pt idx="1161">
                  <c:v>44993</c:v>
                </c:pt>
                <c:pt idx="1162">
                  <c:v>44994</c:v>
                </c:pt>
                <c:pt idx="1163">
                  <c:v>44995</c:v>
                </c:pt>
                <c:pt idx="1164">
                  <c:v>44996</c:v>
                </c:pt>
                <c:pt idx="1165">
                  <c:v>44997</c:v>
                </c:pt>
                <c:pt idx="1166">
                  <c:v>44998</c:v>
                </c:pt>
                <c:pt idx="1167">
                  <c:v>44999</c:v>
                </c:pt>
                <c:pt idx="1168">
                  <c:v>45000</c:v>
                </c:pt>
                <c:pt idx="1169">
                  <c:v>45001</c:v>
                </c:pt>
                <c:pt idx="1170">
                  <c:v>45002</c:v>
                </c:pt>
                <c:pt idx="1171">
                  <c:v>45003</c:v>
                </c:pt>
                <c:pt idx="1172">
                  <c:v>45004</c:v>
                </c:pt>
                <c:pt idx="1173">
                  <c:v>45005</c:v>
                </c:pt>
                <c:pt idx="1174">
                  <c:v>45006</c:v>
                </c:pt>
                <c:pt idx="1175">
                  <c:v>45007</c:v>
                </c:pt>
                <c:pt idx="1176">
                  <c:v>45008</c:v>
                </c:pt>
                <c:pt idx="1177">
                  <c:v>45009</c:v>
                </c:pt>
                <c:pt idx="1178">
                  <c:v>45010</c:v>
                </c:pt>
                <c:pt idx="1179">
                  <c:v>45011</c:v>
                </c:pt>
                <c:pt idx="1180">
                  <c:v>45012</c:v>
                </c:pt>
                <c:pt idx="1181">
                  <c:v>45013</c:v>
                </c:pt>
                <c:pt idx="1182">
                  <c:v>45014</c:v>
                </c:pt>
                <c:pt idx="1183">
                  <c:v>45015</c:v>
                </c:pt>
                <c:pt idx="1184">
                  <c:v>45016</c:v>
                </c:pt>
                <c:pt idx="1185">
                  <c:v>45017</c:v>
                </c:pt>
                <c:pt idx="1186">
                  <c:v>45018</c:v>
                </c:pt>
                <c:pt idx="1187">
                  <c:v>45019</c:v>
                </c:pt>
                <c:pt idx="1188">
                  <c:v>45020</c:v>
                </c:pt>
                <c:pt idx="1189">
                  <c:v>45021</c:v>
                </c:pt>
                <c:pt idx="1190">
                  <c:v>45022</c:v>
                </c:pt>
                <c:pt idx="1191">
                  <c:v>45023</c:v>
                </c:pt>
                <c:pt idx="1192">
                  <c:v>45024</c:v>
                </c:pt>
                <c:pt idx="1193">
                  <c:v>45025</c:v>
                </c:pt>
                <c:pt idx="1194">
                  <c:v>45026</c:v>
                </c:pt>
                <c:pt idx="1195">
                  <c:v>45027</c:v>
                </c:pt>
                <c:pt idx="1196">
                  <c:v>45028</c:v>
                </c:pt>
                <c:pt idx="1197">
                  <c:v>45029</c:v>
                </c:pt>
                <c:pt idx="1198">
                  <c:v>45030</c:v>
                </c:pt>
                <c:pt idx="1199">
                  <c:v>45031</c:v>
                </c:pt>
                <c:pt idx="1200">
                  <c:v>45032</c:v>
                </c:pt>
                <c:pt idx="1201">
                  <c:v>45033</c:v>
                </c:pt>
                <c:pt idx="1202">
                  <c:v>45034</c:v>
                </c:pt>
                <c:pt idx="1203">
                  <c:v>45035</c:v>
                </c:pt>
                <c:pt idx="1204">
                  <c:v>45036</c:v>
                </c:pt>
                <c:pt idx="1205">
                  <c:v>45037</c:v>
                </c:pt>
                <c:pt idx="1206">
                  <c:v>45038</c:v>
                </c:pt>
                <c:pt idx="1207">
                  <c:v>45039</c:v>
                </c:pt>
                <c:pt idx="1208">
                  <c:v>45040</c:v>
                </c:pt>
                <c:pt idx="1209">
                  <c:v>45041</c:v>
                </c:pt>
                <c:pt idx="1210">
                  <c:v>45042</c:v>
                </c:pt>
                <c:pt idx="1211">
                  <c:v>45043</c:v>
                </c:pt>
                <c:pt idx="1212">
                  <c:v>45044</c:v>
                </c:pt>
                <c:pt idx="1213">
                  <c:v>45045</c:v>
                </c:pt>
                <c:pt idx="1214">
                  <c:v>45046</c:v>
                </c:pt>
                <c:pt idx="1215">
                  <c:v>45047</c:v>
                </c:pt>
                <c:pt idx="1216">
                  <c:v>45048</c:v>
                </c:pt>
                <c:pt idx="1217">
                  <c:v>45049</c:v>
                </c:pt>
                <c:pt idx="1218">
                  <c:v>45050</c:v>
                </c:pt>
                <c:pt idx="1219">
                  <c:v>45051</c:v>
                </c:pt>
                <c:pt idx="1220">
                  <c:v>45052</c:v>
                </c:pt>
                <c:pt idx="1221">
                  <c:v>45053</c:v>
                </c:pt>
                <c:pt idx="1222">
                  <c:v>45054</c:v>
                </c:pt>
                <c:pt idx="1223">
                  <c:v>45055</c:v>
                </c:pt>
                <c:pt idx="1224">
                  <c:v>45056</c:v>
                </c:pt>
                <c:pt idx="1225">
                  <c:v>45057</c:v>
                </c:pt>
                <c:pt idx="1226">
                  <c:v>45058</c:v>
                </c:pt>
                <c:pt idx="1227">
                  <c:v>45059</c:v>
                </c:pt>
                <c:pt idx="1228">
                  <c:v>45060</c:v>
                </c:pt>
                <c:pt idx="1229">
                  <c:v>45061</c:v>
                </c:pt>
                <c:pt idx="1230">
                  <c:v>45062</c:v>
                </c:pt>
                <c:pt idx="1231">
                  <c:v>45063</c:v>
                </c:pt>
                <c:pt idx="1232">
                  <c:v>45064</c:v>
                </c:pt>
                <c:pt idx="1233">
                  <c:v>45065</c:v>
                </c:pt>
                <c:pt idx="1234">
                  <c:v>45066</c:v>
                </c:pt>
                <c:pt idx="1235">
                  <c:v>45067</c:v>
                </c:pt>
                <c:pt idx="1236">
                  <c:v>45068</c:v>
                </c:pt>
                <c:pt idx="1237">
                  <c:v>45069</c:v>
                </c:pt>
                <c:pt idx="1238">
                  <c:v>45070</c:v>
                </c:pt>
                <c:pt idx="1239">
                  <c:v>45071</c:v>
                </c:pt>
                <c:pt idx="1240">
                  <c:v>45072</c:v>
                </c:pt>
                <c:pt idx="1241">
                  <c:v>45073</c:v>
                </c:pt>
                <c:pt idx="1242">
                  <c:v>45074</c:v>
                </c:pt>
                <c:pt idx="1243">
                  <c:v>45075</c:v>
                </c:pt>
                <c:pt idx="1244">
                  <c:v>45076</c:v>
                </c:pt>
                <c:pt idx="1245">
                  <c:v>45077</c:v>
                </c:pt>
                <c:pt idx="1246">
                  <c:v>45078</c:v>
                </c:pt>
                <c:pt idx="1247">
                  <c:v>45079</c:v>
                </c:pt>
                <c:pt idx="1248">
                  <c:v>45080</c:v>
                </c:pt>
                <c:pt idx="1249">
                  <c:v>45081</c:v>
                </c:pt>
                <c:pt idx="1250">
                  <c:v>45082</c:v>
                </c:pt>
                <c:pt idx="1251">
                  <c:v>45083</c:v>
                </c:pt>
                <c:pt idx="1252">
                  <c:v>45084</c:v>
                </c:pt>
                <c:pt idx="1253">
                  <c:v>45085</c:v>
                </c:pt>
                <c:pt idx="1254">
                  <c:v>45086</c:v>
                </c:pt>
                <c:pt idx="1255">
                  <c:v>45087</c:v>
                </c:pt>
                <c:pt idx="1256">
                  <c:v>45088</c:v>
                </c:pt>
                <c:pt idx="1257">
                  <c:v>45089</c:v>
                </c:pt>
                <c:pt idx="1258">
                  <c:v>45090</c:v>
                </c:pt>
                <c:pt idx="1259">
                  <c:v>45091</c:v>
                </c:pt>
                <c:pt idx="1260">
                  <c:v>45092</c:v>
                </c:pt>
                <c:pt idx="1261">
                  <c:v>45093</c:v>
                </c:pt>
                <c:pt idx="1262">
                  <c:v>45094</c:v>
                </c:pt>
                <c:pt idx="1263">
                  <c:v>45095</c:v>
                </c:pt>
                <c:pt idx="1264">
                  <c:v>45096</c:v>
                </c:pt>
                <c:pt idx="1265">
                  <c:v>45097</c:v>
                </c:pt>
                <c:pt idx="1266">
                  <c:v>45098</c:v>
                </c:pt>
                <c:pt idx="1267">
                  <c:v>45099</c:v>
                </c:pt>
                <c:pt idx="1268">
                  <c:v>45100</c:v>
                </c:pt>
                <c:pt idx="1269">
                  <c:v>45101</c:v>
                </c:pt>
                <c:pt idx="1270">
                  <c:v>45102</c:v>
                </c:pt>
                <c:pt idx="1271">
                  <c:v>45103</c:v>
                </c:pt>
                <c:pt idx="1272">
                  <c:v>45104</c:v>
                </c:pt>
                <c:pt idx="1273">
                  <c:v>45105</c:v>
                </c:pt>
                <c:pt idx="1274">
                  <c:v>45106</c:v>
                </c:pt>
                <c:pt idx="1275">
                  <c:v>45107</c:v>
                </c:pt>
                <c:pt idx="1276">
                  <c:v>45108</c:v>
                </c:pt>
                <c:pt idx="1277">
                  <c:v>45109</c:v>
                </c:pt>
                <c:pt idx="1278">
                  <c:v>45110</c:v>
                </c:pt>
                <c:pt idx="1279">
                  <c:v>45111</c:v>
                </c:pt>
                <c:pt idx="1280">
                  <c:v>45112</c:v>
                </c:pt>
                <c:pt idx="1281">
                  <c:v>45113</c:v>
                </c:pt>
                <c:pt idx="1282">
                  <c:v>45114</c:v>
                </c:pt>
                <c:pt idx="1283">
                  <c:v>45115</c:v>
                </c:pt>
                <c:pt idx="1284">
                  <c:v>45116</c:v>
                </c:pt>
                <c:pt idx="1285">
                  <c:v>45117</c:v>
                </c:pt>
                <c:pt idx="1286">
                  <c:v>45118</c:v>
                </c:pt>
                <c:pt idx="1287">
                  <c:v>45119</c:v>
                </c:pt>
                <c:pt idx="1288">
                  <c:v>45120</c:v>
                </c:pt>
                <c:pt idx="1289">
                  <c:v>45121</c:v>
                </c:pt>
                <c:pt idx="1290">
                  <c:v>45122</c:v>
                </c:pt>
                <c:pt idx="1291">
                  <c:v>45123</c:v>
                </c:pt>
                <c:pt idx="1292">
                  <c:v>45124</c:v>
                </c:pt>
                <c:pt idx="1293">
                  <c:v>45125</c:v>
                </c:pt>
                <c:pt idx="1294">
                  <c:v>45126</c:v>
                </c:pt>
                <c:pt idx="1295">
                  <c:v>45127</c:v>
                </c:pt>
                <c:pt idx="1296">
                  <c:v>45128</c:v>
                </c:pt>
                <c:pt idx="1297">
                  <c:v>45129</c:v>
                </c:pt>
                <c:pt idx="1298">
                  <c:v>45130</c:v>
                </c:pt>
                <c:pt idx="1299">
                  <c:v>45131</c:v>
                </c:pt>
                <c:pt idx="1300">
                  <c:v>45132</c:v>
                </c:pt>
                <c:pt idx="1301">
                  <c:v>45133</c:v>
                </c:pt>
                <c:pt idx="1302">
                  <c:v>45134</c:v>
                </c:pt>
                <c:pt idx="1303">
                  <c:v>45135</c:v>
                </c:pt>
                <c:pt idx="1304">
                  <c:v>45136</c:v>
                </c:pt>
                <c:pt idx="1305">
                  <c:v>45137</c:v>
                </c:pt>
                <c:pt idx="1306">
                  <c:v>45138</c:v>
                </c:pt>
                <c:pt idx="1307">
                  <c:v>45139</c:v>
                </c:pt>
                <c:pt idx="1308">
                  <c:v>45140</c:v>
                </c:pt>
                <c:pt idx="1309">
                  <c:v>45141</c:v>
                </c:pt>
                <c:pt idx="1310">
                  <c:v>45142</c:v>
                </c:pt>
                <c:pt idx="1311">
                  <c:v>45143</c:v>
                </c:pt>
                <c:pt idx="1312">
                  <c:v>45144</c:v>
                </c:pt>
                <c:pt idx="1313">
                  <c:v>45145</c:v>
                </c:pt>
                <c:pt idx="1314">
                  <c:v>45146</c:v>
                </c:pt>
                <c:pt idx="1315">
                  <c:v>45147</c:v>
                </c:pt>
                <c:pt idx="1316">
                  <c:v>45148</c:v>
                </c:pt>
                <c:pt idx="1317">
                  <c:v>45149</c:v>
                </c:pt>
                <c:pt idx="1318">
                  <c:v>45150</c:v>
                </c:pt>
                <c:pt idx="1319">
                  <c:v>45151</c:v>
                </c:pt>
                <c:pt idx="1320">
                  <c:v>45152</c:v>
                </c:pt>
                <c:pt idx="1321">
                  <c:v>45153</c:v>
                </c:pt>
                <c:pt idx="1322">
                  <c:v>45154</c:v>
                </c:pt>
                <c:pt idx="1323">
                  <c:v>45155</c:v>
                </c:pt>
                <c:pt idx="1324">
                  <c:v>45156</c:v>
                </c:pt>
                <c:pt idx="1325">
                  <c:v>45157</c:v>
                </c:pt>
                <c:pt idx="1326">
                  <c:v>45158</c:v>
                </c:pt>
                <c:pt idx="1327">
                  <c:v>45159</c:v>
                </c:pt>
                <c:pt idx="1328">
                  <c:v>45160</c:v>
                </c:pt>
                <c:pt idx="1329">
                  <c:v>45161</c:v>
                </c:pt>
                <c:pt idx="1330">
                  <c:v>45162</c:v>
                </c:pt>
                <c:pt idx="1331">
                  <c:v>45163</c:v>
                </c:pt>
                <c:pt idx="1332">
                  <c:v>45164</c:v>
                </c:pt>
                <c:pt idx="1333">
                  <c:v>45165</c:v>
                </c:pt>
                <c:pt idx="1334">
                  <c:v>45166</c:v>
                </c:pt>
                <c:pt idx="1335">
                  <c:v>45167</c:v>
                </c:pt>
                <c:pt idx="1336">
                  <c:v>45168</c:v>
                </c:pt>
                <c:pt idx="1337">
                  <c:v>45169</c:v>
                </c:pt>
                <c:pt idx="1338">
                  <c:v>45170</c:v>
                </c:pt>
                <c:pt idx="1339">
                  <c:v>45171</c:v>
                </c:pt>
                <c:pt idx="1340">
                  <c:v>45172</c:v>
                </c:pt>
                <c:pt idx="1341">
                  <c:v>45173</c:v>
                </c:pt>
                <c:pt idx="1342">
                  <c:v>45174</c:v>
                </c:pt>
                <c:pt idx="1343">
                  <c:v>45175</c:v>
                </c:pt>
                <c:pt idx="1344">
                  <c:v>45176</c:v>
                </c:pt>
                <c:pt idx="1345">
                  <c:v>45177</c:v>
                </c:pt>
                <c:pt idx="1346">
                  <c:v>45178</c:v>
                </c:pt>
                <c:pt idx="1347">
                  <c:v>45179</c:v>
                </c:pt>
                <c:pt idx="1348">
                  <c:v>45180</c:v>
                </c:pt>
                <c:pt idx="1349">
                  <c:v>45181</c:v>
                </c:pt>
                <c:pt idx="1350">
                  <c:v>45182</c:v>
                </c:pt>
                <c:pt idx="1351">
                  <c:v>45183</c:v>
                </c:pt>
                <c:pt idx="1352">
                  <c:v>45184</c:v>
                </c:pt>
                <c:pt idx="1353">
                  <c:v>45185</c:v>
                </c:pt>
                <c:pt idx="1354">
                  <c:v>45186</c:v>
                </c:pt>
                <c:pt idx="1355">
                  <c:v>45187</c:v>
                </c:pt>
                <c:pt idx="1356">
                  <c:v>45188</c:v>
                </c:pt>
                <c:pt idx="1357">
                  <c:v>45189</c:v>
                </c:pt>
                <c:pt idx="1358">
                  <c:v>45190</c:v>
                </c:pt>
                <c:pt idx="1359">
                  <c:v>45191</c:v>
                </c:pt>
                <c:pt idx="1360">
                  <c:v>45192</c:v>
                </c:pt>
                <c:pt idx="1361">
                  <c:v>45193</c:v>
                </c:pt>
                <c:pt idx="1362">
                  <c:v>45194</c:v>
                </c:pt>
                <c:pt idx="1363">
                  <c:v>45195</c:v>
                </c:pt>
                <c:pt idx="1364">
                  <c:v>45196</c:v>
                </c:pt>
                <c:pt idx="1365">
                  <c:v>45197</c:v>
                </c:pt>
                <c:pt idx="1366">
                  <c:v>45198</c:v>
                </c:pt>
                <c:pt idx="1367">
                  <c:v>45199</c:v>
                </c:pt>
                <c:pt idx="1368">
                  <c:v>45200</c:v>
                </c:pt>
                <c:pt idx="1369">
                  <c:v>45201</c:v>
                </c:pt>
                <c:pt idx="1370">
                  <c:v>45202</c:v>
                </c:pt>
                <c:pt idx="1371">
                  <c:v>45203</c:v>
                </c:pt>
                <c:pt idx="1372">
                  <c:v>45204</c:v>
                </c:pt>
                <c:pt idx="1373">
                  <c:v>45205</c:v>
                </c:pt>
                <c:pt idx="1374">
                  <c:v>45206</c:v>
                </c:pt>
                <c:pt idx="1375">
                  <c:v>45207</c:v>
                </c:pt>
                <c:pt idx="1376">
                  <c:v>45208</c:v>
                </c:pt>
                <c:pt idx="1377">
                  <c:v>45209</c:v>
                </c:pt>
                <c:pt idx="1378">
                  <c:v>45210</c:v>
                </c:pt>
                <c:pt idx="1379">
                  <c:v>45211</c:v>
                </c:pt>
                <c:pt idx="1380">
                  <c:v>45212</c:v>
                </c:pt>
                <c:pt idx="1381">
                  <c:v>45213</c:v>
                </c:pt>
                <c:pt idx="1382">
                  <c:v>45214</c:v>
                </c:pt>
                <c:pt idx="1383">
                  <c:v>45215</c:v>
                </c:pt>
                <c:pt idx="1384">
                  <c:v>45216</c:v>
                </c:pt>
                <c:pt idx="1385">
                  <c:v>45217</c:v>
                </c:pt>
                <c:pt idx="1386">
                  <c:v>45218</c:v>
                </c:pt>
                <c:pt idx="1387">
                  <c:v>45219</c:v>
                </c:pt>
                <c:pt idx="1388">
                  <c:v>45220</c:v>
                </c:pt>
                <c:pt idx="1389">
                  <c:v>45221</c:v>
                </c:pt>
                <c:pt idx="1390">
                  <c:v>45222</c:v>
                </c:pt>
                <c:pt idx="1391">
                  <c:v>45223</c:v>
                </c:pt>
                <c:pt idx="1392">
                  <c:v>45224</c:v>
                </c:pt>
                <c:pt idx="1393">
                  <c:v>45225</c:v>
                </c:pt>
                <c:pt idx="1394">
                  <c:v>45226</c:v>
                </c:pt>
                <c:pt idx="1395">
                  <c:v>45227</c:v>
                </c:pt>
                <c:pt idx="1396">
                  <c:v>45228</c:v>
                </c:pt>
                <c:pt idx="1397">
                  <c:v>45229</c:v>
                </c:pt>
                <c:pt idx="1398">
                  <c:v>45230</c:v>
                </c:pt>
                <c:pt idx="1399">
                  <c:v>45231</c:v>
                </c:pt>
                <c:pt idx="1400">
                  <c:v>45232</c:v>
                </c:pt>
                <c:pt idx="1401">
                  <c:v>45233</c:v>
                </c:pt>
                <c:pt idx="1402">
                  <c:v>45234</c:v>
                </c:pt>
                <c:pt idx="1403">
                  <c:v>45235</c:v>
                </c:pt>
                <c:pt idx="1404">
                  <c:v>45236</c:v>
                </c:pt>
                <c:pt idx="1405">
                  <c:v>45237</c:v>
                </c:pt>
                <c:pt idx="1406">
                  <c:v>45238</c:v>
                </c:pt>
                <c:pt idx="1407">
                  <c:v>45239</c:v>
                </c:pt>
                <c:pt idx="1408">
                  <c:v>45240</c:v>
                </c:pt>
                <c:pt idx="1409">
                  <c:v>45241</c:v>
                </c:pt>
                <c:pt idx="1410">
                  <c:v>45242</c:v>
                </c:pt>
                <c:pt idx="1411">
                  <c:v>45243</c:v>
                </c:pt>
                <c:pt idx="1412">
                  <c:v>45244</c:v>
                </c:pt>
                <c:pt idx="1413">
                  <c:v>45245</c:v>
                </c:pt>
                <c:pt idx="1414">
                  <c:v>45246</c:v>
                </c:pt>
                <c:pt idx="1415">
                  <c:v>45247</c:v>
                </c:pt>
                <c:pt idx="1416">
                  <c:v>45248</c:v>
                </c:pt>
                <c:pt idx="1417">
                  <c:v>45249</c:v>
                </c:pt>
                <c:pt idx="1418">
                  <c:v>45250</c:v>
                </c:pt>
                <c:pt idx="1419">
                  <c:v>45251</c:v>
                </c:pt>
                <c:pt idx="1420">
                  <c:v>45252</c:v>
                </c:pt>
                <c:pt idx="1421">
                  <c:v>45253</c:v>
                </c:pt>
                <c:pt idx="1422">
                  <c:v>45254</c:v>
                </c:pt>
                <c:pt idx="1423">
                  <c:v>45255</c:v>
                </c:pt>
                <c:pt idx="1424">
                  <c:v>45256</c:v>
                </c:pt>
                <c:pt idx="1425">
                  <c:v>45257</c:v>
                </c:pt>
                <c:pt idx="1426">
                  <c:v>45258</c:v>
                </c:pt>
                <c:pt idx="1427">
                  <c:v>45259</c:v>
                </c:pt>
                <c:pt idx="1428">
                  <c:v>45260</c:v>
                </c:pt>
                <c:pt idx="1429">
                  <c:v>45261</c:v>
                </c:pt>
                <c:pt idx="1430">
                  <c:v>45262</c:v>
                </c:pt>
                <c:pt idx="1431">
                  <c:v>45263</c:v>
                </c:pt>
                <c:pt idx="1432">
                  <c:v>45264</c:v>
                </c:pt>
                <c:pt idx="1433">
                  <c:v>45265</c:v>
                </c:pt>
                <c:pt idx="1434">
                  <c:v>45266</c:v>
                </c:pt>
                <c:pt idx="1435">
                  <c:v>45267</c:v>
                </c:pt>
                <c:pt idx="1436">
                  <c:v>45268</c:v>
                </c:pt>
                <c:pt idx="1437">
                  <c:v>45269</c:v>
                </c:pt>
                <c:pt idx="1438">
                  <c:v>45270</c:v>
                </c:pt>
                <c:pt idx="1439">
                  <c:v>45271</c:v>
                </c:pt>
                <c:pt idx="1440">
                  <c:v>45272</c:v>
                </c:pt>
                <c:pt idx="1441">
                  <c:v>45273</c:v>
                </c:pt>
                <c:pt idx="1442">
                  <c:v>45274</c:v>
                </c:pt>
                <c:pt idx="1443">
                  <c:v>45275</c:v>
                </c:pt>
                <c:pt idx="1444">
                  <c:v>45276</c:v>
                </c:pt>
                <c:pt idx="1445">
                  <c:v>45277</c:v>
                </c:pt>
                <c:pt idx="1446">
                  <c:v>45278</c:v>
                </c:pt>
                <c:pt idx="1447">
                  <c:v>45279</c:v>
                </c:pt>
                <c:pt idx="1448">
                  <c:v>45280</c:v>
                </c:pt>
                <c:pt idx="1449">
                  <c:v>45281</c:v>
                </c:pt>
                <c:pt idx="1450">
                  <c:v>45282</c:v>
                </c:pt>
                <c:pt idx="1451">
                  <c:v>45283</c:v>
                </c:pt>
                <c:pt idx="1452">
                  <c:v>45284</c:v>
                </c:pt>
                <c:pt idx="1453">
                  <c:v>45285</c:v>
                </c:pt>
                <c:pt idx="1454">
                  <c:v>45286</c:v>
                </c:pt>
                <c:pt idx="1455">
                  <c:v>45287</c:v>
                </c:pt>
                <c:pt idx="1456">
                  <c:v>45288</c:v>
                </c:pt>
                <c:pt idx="1457">
                  <c:v>45289</c:v>
                </c:pt>
                <c:pt idx="1458">
                  <c:v>45290</c:v>
                </c:pt>
                <c:pt idx="1459">
                  <c:v>45291</c:v>
                </c:pt>
                <c:pt idx="1460">
                  <c:v>45292</c:v>
                </c:pt>
                <c:pt idx="1461">
                  <c:v>45293</c:v>
                </c:pt>
                <c:pt idx="1462">
                  <c:v>45294</c:v>
                </c:pt>
                <c:pt idx="1463">
                  <c:v>45295</c:v>
                </c:pt>
                <c:pt idx="1464">
                  <c:v>45296</c:v>
                </c:pt>
                <c:pt idx="1465">
                  <c:v>45297</c:v>
                </c:pt>
                <c:pt idx="1466">
                  <c:v>45298</c:v>
                </c:pt>
                <c:pt idx="1467">
                  <c:v>45299</c:v>
                </c:pt>
                <c:pt idx="1468">
                  <c:v>45300</c:v>
                </c:pt>
                <c:pt idx="1469">
                  <c:v>45301</c:v>
                </c:pt>
                <c:pt idx="1470">
                  <c:v>45302</c:v>
                </c:pt>
                <c:pt idx="1471">
                  <c:v>45303</c:v>
                </c:pt>
                <c:pt idx="1472">
                  <c:v>45304</c:v>
                </c:pt>
                <c:pt idx="1473">
                  <c:v>45305</c:v>
                </c:pt>
                <c:pt idx="1474">
                  <c:v>45306</c:v>
                </c:pt>
                <c:pt idx="1475">
                  <c:v>45307</c:v>
                </c:pt>
                <c:pt idx="1476">
                  <c:v>45308</c:v>
                </c:pt>
                <c:pt idx="1477">
                  <c:v>45309</c:v>
                </c:pt>
                <c:pt idx="1478">
                  <c:v>45310</c:v>
                </c:pt>
                <c:pt idx="1479">
                  <c:v>45311</c:v>
                </c:pt>
                <c:pt idx="1480">
                  <c:v>45312</c:v>
                </c:pt>
                <c:pt idx="1481">
                  <c:v>45313</c:v>
                </c:pt>
                <c:pt idx="1482">
                  <c:v>45314</c:v>
                </c:pt>
                <c:pt idx="1483">
                  <c:v>45315</c:v>
                </c:pt>
                <c:pt idx="1484">
                  <c:v>45316</c:v>
                </c:pt>
                <c:pt idx="1485">
                  <c:v>45317</c:v>
                </c:pt>
                <c:pt idx="1486">
                  <c:v>45318</c:v>
                </c:pt>
                <c:pt idx="1487">
                  <c:v>45319</c:v>
                </c:pt>
                <c:pt idx="1488">
                  <c:v>45320</c:v>
                </c:pt>
                <c:pt idx="1489">
                  <c:v>45321</c:v>
                </c:pt>
                <c:pt idx="1490">
                  <c:v>45322</c:v>
                </c:pt>
                <c:pt idx="1491">
                  <c:v>45323</c:v>
                </c:pt>
                <c:pt idx="1492">
                  <c:v>45324</c:v>
                </c:pt>
                <c:pt idx="1493">
                  <c:v>45325</c:v>
                </c:pt>
                <c:pt idx="1494">
                  <c:v>45326</c:v>
                </c:pt>
                <c:pt idx="1495">
                  <c:v>45327</c:v>
                </c:pt>
                <c:pt idx="1496">
                  <c:v>45328</c:v>
                </c:pt>
                <c:pt idx="1497">
                  <c:v>45329</c:v>
                </c:pt>
                <c:pt idx="1498">
                  <c:v>45330</c:v>
                </c:pt>
                <c:pt idx="1499">
                  <c:v>45331</c:v>
                </c:pt>
                <c:pt idx="1500">
                  <c:v>45332</c:v>
                </c:pt>
                <c:pt idx="1501">
                  <c:v>45333</c:v>
                </c:pt>
                <c:pt idx="1502">
                  <c:v>45334</c:v>
                </c:pt>
                <c:pt idx="1503">
                  <c:v>45335</c:v>
                </c:pt>
                <c:pt idx="1504">
                  <c:v>45336</c:v>
                </c:pt>
                <c:pt idx="1505">
                  <c:v>45337</c:v>
                </c:pt>
                <c:pt idx="1506">
                  <c:v>45338</c:v>
                </c:pt>
                <c:pt idx="1507">
                  <c:v>45339</c:v>
                </c:pt>
                <c:pt idx="1508">
                  <c:v>45340</c:v>
                </c:pt>
                <c:pt idx="1509">
                  <c:v>45341</c:v>
                </c:pt>
                <c:pt idx="1510">
                  <c:v>45342</c:v>
                </c:pt>
                <c:pt idx="1511">
                  <c:v>45343</c:v>
                </c:pt>
                <c:pt idx="1512">
                  <c:v>45344</c:v>
                </c:pt>
                <c:pt idx="1513">
                  <c:v>45345</c:v>
                </c:pt>
                <c:pt idx="1514">
                  <c:v>45346</c:v>
                </c:pt>
                <c:pt idx="1515">
                  <c:v>45347</c:v>
                </c:pt>
                <c:pt idx="1516">
                  <c:v>45348</c:v>
                </c:pt>
                <c:pt idx="1517">
                  <c:v>45349</c:v>
                </c:pt>
                <c:pt idx="1518">
                  <c:v>45350</c:v>
                </c:pt>
                <c:pt idx="1519">
                  <c:v>45351</c:v>
                </c:pt>
                <c:pt idx="1520">
                  <c:v>45352</c:v>
                </c:pt>
                <c:pt idx="1521">
                  <c:v>45353</c:v>
                </c:pt>
                <c:pt idx="1522">
                  <c:v>45354</c:v>
                </c:pt>
                <c:pt idx="1523">
                  <c:v>45355</c:v>
                </c:pt>
                <c:pt idx="1524">
                  <c:v>45356</c:v>
                </c:pt>
                <c:pt idx="1525">
                  <c:v>45357</c:v>
                </c:pt>
                <c:pt idx="1526">
                  <c:v>45358</c:v>
                </c:pt>
                <c:pt idx="1527">
                  <c:v>45359</c:v>
                </c:pt>
                <c:pt idx="1528">
                  <c:v>45360</c:v>
                </c:pt>
                <c:pt idx="1529">
                  <c:v>45361</c:v>
                </c:pt>
                <c:pt idx="1530">
                  <c:v>45362</c:v>
                </c:pt>
                <c:pt idx="1531">
                  <c:v>45363</c:v>
                </c:pt>
                <c:pt idx="1532">
                  <c:v>45364</c:v>
                </c:pt>
                <c:pt idx="1533">
                  <c:v>45365</c:v>
                </c:pt>
                <c:pt idx="1534">
                  <c:v>45366</c:v>
                </c:pt>
                <c:pt idx="1535">
                  <c:v>45367</c:v>
                </c:pt>
                <c:pt idx="1536">
                  <c:v>45368</c:v>
                </c:pt>
                <c:pt idx="1537">
                  <c:v>45369</c:v>
                </c:pt>
                <c:pt idx="1538">
                  <c:v>45370</c:v>
                </c:pt>
                <c:pt idx="1539">
                  <c:v>45371</c:v>
                </c:pt>
                <c:pt idx="1540">
                  <c:v>45372</c:v>
                </c:pt>
                <c:pt idx="1541">
                  <c:v>45373</c:v>
                </c:pt>
                <c:pt idx="1542">
                  <c:v>45374</c:v>
                </c:pt>
                <c:pt idx="1543">
                  <c:v>45375</c:v>
                </c:pt>
                <c:pt idx="1544">
                  <c:v>45376</c:v>
                </c:pt>
                <c:pt idx="1545">
                  <c:v>45377</c:v>
                </c:pt>
                <c:pt idx="1546">
                  <c:v>45378</c:v>
                </c:pt>
                <c:pt idx="1547">
                  <c:v>45379</c:v>
                </c:pt>
                <c:pt idx="1548">
                  <c:v>45380</c:v>
                </c:pt>
                <c:pt idx="1549">
                  <c:v>45381</c:v>
                </c:pt>
                <c:pt idx="1550">
                  <c:v>45382</c:v>
                </c:pt>
                <c:pt idx="1551">
                  <c:v>45383</c:v>
                </c:pt>
                <c:pt idx="1552">
                  <c:v>45384</c:v>
                </c:pt>
                <c:pt idx="1553">
                  <c:v>45385</c:v>
                </c:pt>
                <c:pt idx="1554">
                  <c:v>45386</c:v>
                </c:pt>
                <c:pt idx="1555">
                  <c:v>45387</c:v>
                </c:pt>
                <c:pt idx="1556">
                  <c:v>45388</c:v>
                </c:pt>
                <c:pt idx="1557">
                  <c:v>45389</c:v>
                </c:pt>
                <c:pt idx="1558">
                  <c:v>45390</c:v>
                </c:pt>
                <c:pt idx="1559">
                  <c:v>45391</c:v>
                </c:pt>
                <c:pt idx="1560">
                  <c:v>45392</c:v>
                </c:pt>
                <c:pt idx="1561">
                  <c:v>45393</c:v>
                </c:pt>
                <c:pt idx="1562">
                  <c:v>45394</c:v>
                </c:pt>
                <c:pt idx="1563">
                  <c:v>45395</c:v>
                </c:pt>
                <c:pt idx="1564">
                  <c:v>45396</c:v>
                </c:pt>
                <c:pt idx="1565">
                  <c:v>45397</c:v>
                </c:pt>
                <c:pt idx="1566">
                  <c:v>45398</c:v>
                </c:pt>
                <c:pt idx="1567">
                  <c:v>45399</c:v>
                </c:pt>
                <c:pt idx="1568">
                  <c:v>45400</c:v>
                </c:pt>
                <c:pt idx="1569">
                  <c:v>45401</c:v>
                </c:pt>
                <c:pt idx="1570">
                  <c:v>45402</c:v>
                </c:pt>
                <c:pt idx="1571">
                  <c:v>45403</c:v>
                </c:pt>
                <c:pt idx="1572">
                  <c:v>45404</c:v>
                </c:pt>
                <c:pt idx="1573">
                  <c:v>45405</c:v>
                </c:pt>
                <c:pt idx="1574">
                  <c:v>45406</c:v>
                </c:pt>
                <c:pt idx="1575">
                  <c:v>45407</c:v>
                </c:pt>
                <c:pt idx="1576">
                  <c:v>45408</c:v>
                </c:pt>
                <c:pt idx="1577">
                  <c:v>45409</c:v>
                </c:pt>
                <c:pt idx="1578">
                  <c:v>45410</c:v>
                </c:pt>
                <c:pt idx="1579">
                  <c:v>45411</c:v>
                </c:pt>
                <c:pt idx="1580">
                  <c:v>45412</c:v>
                </c:pt>
                <c:pt idx="1581">
                  <c:v>45413</c:v>
                </c:pt>
                <c:pt idx="1582">
                  <c:v>45414</c:v>
                </c:pt>
                <c:pt idx="1583">
                  <c:v>45415</c:v>
                </c:pt>
                <c:pt idx="1584">
                  <c:v>45416</c:v>
                </c:pt>
                <c:pt idx="1585">
                  <c:v>45417</c:v>
                </c:pt>
                <c:pt idx="1586">
                  <c:v>45418</c:v>
                </c:pt>
                <c:pt idx="1587">
                  <c:v>45419</c:v>
                </c:pt>
                <c:pt idx="1588">
                  <c:v>45420</c:v>
                </c:pt>
                <c:pt idx="1589">
                  <c:v>45421</c:v>
                </c:pt>
                <c:pt idx="1590">
                  <c:v>45422</c:v>
                </c:pt>
                <c:pt idx="1591">
                  <c:v>45423</c:v>
                </c:pt>
                <c:pt idx="1592">
                  <c:v>45424</c:v>
                </c:pt>
                <c:pt idx="1593">
                  <c:v>45425</c:v>
                </c:pt>
                <c:pt idx="1594">
                  <c:v>45426</c:v>
                </c:pt>
                <c:pt idx="1595">
                  <c:v>45427</c:v>
                </c:pt>
                <c:pt idx="1596">
                  <c:v>45428</c:v>
                </c:pt>
                <c:pt idx="1597">
                  <c:v>45429</c:v>
                </c:pt>
                <c:pt idx="1598">
                  <c:v>45430</c:v>
                </c:pt>
                <c:pt idx="1599">
                  <c:v>45431</c:v>
                </c:pt>
                <c:pt idx="1600">
                  <c:v>45432</c:v>
                </c:pt>
                <c:pt idx="1601">
                  <c:v>45433</c:v>
                </c:pt>
                <c:pt idx="1602">
                  <c:v>45434</c:v>
                </c:pt>
                <c:pt idx="1603">
                  <c:v>45435</c:v>
                </c:pt>
                <c:pt idx="1604">
                  <c:v>45436</c:v>
                </c:pt>
                <c:pt idx="1605">
                  <c:v>45437</c:v>
                </c:pt>
                <c:pt idx="1606">
                  <c:v>45438</c:v>
                </c:pt>
                <c:pt idx="1607">
                  <c:v>45439</c:v>
                </c:pt>
                <c:pt idx="1608">
                  <c:v>45440</c:v>
                </c:pt>
                <c:pt idx="1609">
                  <c:v>45441</c:v>
                </c:pt>
                <c:pt idx="1610">
                  <c:v>45442</c:v>
                </c:pt>
                <c:pt idx="1611">
                  <c:v>45443</c:v>
                </c:pt>
                <c:pt idx="1612">
                  <c:v>45444</c:v>
                </c:pt>
                <c:pt idx="1613">
                  <c:v>45445</c:v>
                </c:pt>
                <c:pt idx="1614">
                  <c:v>45446</c:v>
                </c:pt>
                <c:pt idx="1615">
                  <c:v>45447</c:v>
                </c:pt>
                <c:pt idx="1616">
                  <c:v>45448</c:v>
                </c:pt>
                <c:pt idx="1617">
                  <c:v>45449</c:v>
                </c:pt>
                <c:pt idx="1618">
                  <c:v>45450</c:v>
                </c:pt>
                <c:pt idx="1619">
                  <c:v>45451</c:v>
                </c:pt>
                <c:pt idx="1620">
                  <c:v>45452</c:v>
                </c:pt>
                <c:pt idx="1621">
                  <c:v>45453</c:v>
                </c:pt>
                <c:pt idx="1622">
                  <c:v>45454</c:v>
                </c:pt>
                <c:pt idx="1623">
                  <c:v>45455</c:v>
                </c:pt>
                <c:pt idx="1624">
                  <c:v>45456</c:v>
                </c:pt>
                <c:pt idx="1625">
                  <c:v>45457</c:v>
                </c:pt>
                <c:pt idx="1626">
                  <c:v>45458</c:v>
                </c:pt>
                <c:pt idx="1627">
                  <c:v>45459</c:v>
                </c:pt>
                <c:pt idx="1628">
                  <c:v>45460</c:v>
                </c:pt>
                <c:pt idx="1629">
                  <c:v>45461</c:v>
                </c:pt>
                <c:pt idx="1630">
                  <c:v>45462</c:v>
                </c:pt>
                <c:pt idx="1631">
                  <c:v>45463</c:v>
                </c:pt>
                <c:pt idx="1632">
                  <c:v>45464</c:v>
                </c:pt>
                <c:pt idx="1633">
                  <c:v>45465</c:v>
                </c:pt>
                <c:pt idx="1634">
                  <c:v>45466</c:v>
                </c:pt>
                <c:pt idx="1635">
                  <c:v>45467</c:v>
                </c:pt>
                <c:pt idx="1636">
                  <c:v>45468</c:v>
                </c:pt>
                <c:pt idx="1637">
                  <c:v>45469</c:v>
                </c:pt>
                <c:pt idx="1638">
                  <c:v>45470</c:v>
                </c:pt>
                <c:pt idx="1639">
                  <c:v>45471</c:v>
                </c:pt>
                <c:pt idx="1640">
                  <c:v>45472</c:v>
                </c:pt>
                <c:pt idx="1641">
                  <c:v>45473</c:v>
                </c:pt>
                <c:pt idx="1642">
                  <c:v>45474</c:v>
                </c:pt>
                <c:pt idx="1643">
                  <c:v>45475</c:v>
                </c:pt>
                <c:pt idx="1644">
                  <c:v>45476</c:v>
                </c:pt>
                <c:pt idx="1645">
                  <c:v>45477</c:v>
                </c:pt>
                <c:pt idx="1646">
                  <c:v>45478</c:v>
                </c:pt>
                <c:pt idx="1647">
                  <c:v>45479</c:v>
                </c:pt>
                <c:pt idx="1648">
                  <c:v>45480</c:v>
                </c:pt>
                <c:pt idx="1649">
                  <c:v>45481</c:v>
                </c:pt>
                <c:pt idx="1650">
                  <c:v>45482</c:v>
                </c:pt>
                <c:pt idx="1651">
                  <c:v>45483</c:v>
                </c:pt>
                <c:pt idx="1652">
                  <c:v>45484</c:v>
                </c:pt>
                <c:pt idx="1653">
                  <c:v>45485</c:v>
                </c:pt>
                <c:pt idx="1654">
                  <c:v>45486</c:v>
                </c:pt>
                <c:pt idx="1655">
                  <c:v>45487</c:v>
                </c:pt>
                <c:pt idx="1656">
                  <c:v>45488</c:v>
                </c:pt>
                <c:pt idx="1657">
                  <c:v>45489</c:v>
                </c:pt>
                <c:pt idx="1658">
                  <c:v>45490</c:v>
                </c:pt>
                <c:pt idx="1659">
                  <c:v>45491</c:v>
                </c:pt>
                <c:pt idx="1660">
                  <c:v>45492</c:v>
                </c:pt>
                <c:pt idx="1661">
                  <c:v>45493</c:v>
                </c:pt>
                <c:pt idx="1662">
                  <c:v>45494</c:v>
                </c:pt>
                <c:pt idx="1663">
                  <c:v>45495</c:v>
                </c:pt>
                <c:pt idx="1664">
                  <c:v>45496</c:v>
                </c:pt>
                <c:pt idx="1665">
                  <c:v>45497</c:v>
                </c:pt>
                <c:pt idx="1666">
                  <c:v>45498</c:v>
                </c:pt>
                <c:pt idx="1667">
                  <c:v>45499</c:v>
                </c:pt>
                <c:pt idx="1668">
                  <c:v>45500</c:v>
                </c:pt>
                <c:pt idx="1669">
                  <c:v>45501</c:v>
                </c:pt>
                <c:pt idx="1670">
                  <c:v>45502</c:v>
                </c:pt>
                <c:pt idx="1671">
                  <c:v>45503</c:v>
                </c:pt>
                <c:pt idx="1672">
                  <c:v>45504</c:v>
                </c:pt>
                <c:pt idx="1673">
                  <c:v>45505</c:v>
                </c:pt>
                <c:pt idx="1674">
                  <c:v>45506</c:v>
                </c:pt>
                <c:pt idx="1675">
                  <c:v>45507</c:v>
                </c:pt>
                <c:pt idx="1676">
                  <c:v>45508</c:v>
                </c:pt>
                <c:pt idx="1677">
                  <c:v>45509</c:v>
                </c:pt>
                <c:pt idx="1678">
                  <c:v>45510</c:v>
                </c:pt>
                <c:pt idx="1679">
                  <c:v>45511</c:v>
                </c:pt>
                <c:pt idx="1680">
                  <c:v>45512</c:v>
                </c:pt>
                <c:pt idx="1681">
                  <c:v>45513</c:v>
                </c:pt>
                <c:pt idx="1682">
                  <c:v>45514</c:v>
                </c:pt>
                <c:pt idx="1683">
                  <c:v>45515</c:v>
                </c:pt>
                <c:pt idx="1684">
                  <c:v>45516</c:v>
                </c:pt>
                <c:pt idx="1685">
                  <c:v>45517</c:v>
                </c:pt>
                <c:pt idx="1686">
                  <c:v>45518</c:v>
                </c:pt>
                <c:pt idx="1687">
                  <c:v>45519</c:v>
                </c:pt>
                <c:pt idx="1688">
                  <c:v>45520</c:v>
                </c:pt>
                <c:pt idx="1689">
                  <c:v>45521</c:v>
                </c:pt>
                <c:pt idx="1690">
                  <c:v>45522</c:v>
                </c:pt>
                <c:pt idx="1691">
                  <c:v>45523</c:v>
                </c:pt>
                <c:pt idx="1692">
                  <c:v>45524</c:v>
                </c:pt>
                <c:pt idx="1693">
                  <c:v>45525</c:v>
                </c:pt>
                <c:pt idx="1694">
                  <c:v>45526</c:v>
                </c:pt>
                <c:pt idx="1695">
                  <c:v>45527</c:v>
                </c:pt>
                <c:pt idx="1696">
                  <c:v>45528</c:v>
                </c:pt>
                <c:pt idx="1697">
                  <c:v>45529</c:v>
                </c:pt>
                <c:pt idx="1698">
                  <c:v>45530</c:v>
                </c:pt>
                <c:pt idx="1699">
                  <c:v>45531</c:v>
                </c:pt>
                <c:pt idx="1700">
                  <c:v>45532</c:v>
                </c:pt>
                <c:pt idx="1701">
                  <c:v>45533</c:v>
                </c:pt>
                <c:pt idx="1702">
                  <c:v>45534</c:v>
                </c:pt>
                <c:pt idx="1703">
                  <c:v>45535</c:v>
                </c:pt>
                <c:pt idx="1704">
                  <c:v>45536</c:v>
                </c:pt>
                <c:pt idx="1705">
                  <c:v>45537</c:v>
                </c:pt>
                <c:pt idx="1706">
                  <c:v>45538</c:v>
                </c:pt>
                <c:pt idx="1707">
                  <c:v>45539</c:v>
                </c:pt>
                <c:pt idx="1708">
                  <c:v>45540</c:v>
                </c:pt>
                <c:pt idx="1709">
                  <c:v>45541</c:v>
                </c:pt>
                <c:pt idx="1710">
                  <c:v>45542</c:v>
                </c:pt>
                <c:pt idx="1711">
                  <c:v>45543</c:v>
                </c:pt>
                <c:pt idx="1712">
                  <c:v>45544</c:v>
                </c:pt>
                <c:pt idx="1713">
                  <c:v>45545</c:v>
                </c:pt>
                <c:pt idx="1714">
                  <c:v>45546</c:v>
                </c:pt>
                <c:pt idx="1715">
                  <c:v>45547</c:v>
                </c:pt>
                <c:pt idx="1716">
                  <c:v>45548</c:v>
                </c:pt>
                <c:pt idx="1717">
                  <c:v>45549</c:v>
                </c:pt>
                <c:pt idx="1718">
                  <c:v>45550</c:v>
                </c:pt>
                <c:pt idx="1719">
                  <c:v>45551</c:v>
                </c:pt>
                <c:pt idx="1720">
                  <c:v>45552</c:v>
                </c:pt>
                <c:pt idx="1721">
                  <c:v>45553</c:v>
                </c:pt>
                <c:pt idx="1722">
                  <c:v>45554</c:v>
                </c:pt>
                <c:pt idx="1723">
                  <c:v>45555</c:v>
                </c:pt>
                <c:pt idx="1724">
                  <c:v>45556</c:v>
                </c:pt>
                <c:pt idx="1725">
                  <c:v>45557</c:v>
                </c:pt>
                <c:pt idx="1726">
                  <c:v>45558</c:v>
                </c:pt>
                <c:pt idx="1727">
                  <c:v>45559</c:v>
                </c:pt>
                <c:pt idx="1728">
                  <c:v>45560</c:v>
                </c:pt>
                <c:pt idx="1729">
                  <c:v>45561</c:v>
                </c:pt>
                <c:pt idx="1730">
                  <c:v>45562</c:v>
                </c:pt>
                <c:pt idx="1731">
                  <c:v>45563</c:v>
                </c:pt>
                <c:pt idx="1732">
                  <c:v>45564</c:v>
                </c:pt>
                <c:pt idx="1733">
                  <c:v>45565</c:v>
                </c:pt>
                <c:pt idx="1734">
                  <c:v>45566</c:v>
                </c:pt>
                <c:pt idx="1735">
                  <c:v>45567</c:v>
                </c:pt>
                <c:pt idx="1736">
                  <c:v>45568</c:v>
                </c:pt>
                <c:pt idx="1737">
                  <c:v>45569</c:v>
                </c:pt>
                <c:pt idx="1738">
                  <c:v>45570</c:v>
                </c:pt>
                <c:pt idx="1739">
                  <c:v>45571</c:v>
                </c:pt>
                <c:pt idx="1740">
                  <c:v>45572</c:v>
                </c:pt>
                <c:pt idx="1741">
                  <c:v>45573</c:v>
                </c:pt>
                <c:pt idx="1742">
                  <c:v>45574</c:v>
                </c:pt>
                <c:pt idx="1743">
                  <c:v>45575</c:v>
                </c:pt>
                <c:pt idx="1744">
                  <c:v>45576</c:v>
                </c:pt>
                <c:pt idx="1745">
                  <c:v>45577</c:v>
                </c:pt>
                <c:pt idx="1746">
                  <c:v>45578</c:v>
                </c:pt>
                <c:pt idx="1747">
                  <c:v>45579</c:v>
                </c:pt>
                <c:pt idx="1748">
                  <c:v>45580</c:v>
                </c:pt>
                <c:pt idx="1749">
                  <c:v>45581</c:v>
                </c:pt>
                <c:pt idx="1750">
                  <c:v>45582</c:v>
                </c:pt>
                <c:pt idx="1751">
                  <c:v>45583</c:v>
                </c:pt>
                <c:pt idx="1752">
                  <c:v>45584</c:v>
                </c:pt>
                <c:pt idx="1753">
                  <c:v>45585</c:v>
                </c:pt>
                <c:pt idx="1754">
                  <c:v>45586</c:v>
                </c:pt>
                <c:pt idx="1755">
                  <c:v>45587</c:v>
                </c:pt>
                <c:pt idx="1756">
                  <c:v>45588</c:v>
                </c:pt>
                <c:pt idx="1757">
                  <c:v>45589</c:v>
                </c:pt>
                <c:pt idx="1758">
                  <c:v>45590</c:v>
                </c:pt>
                <c:pt idx="1759">
                  <c:v>45591</c:v>
                </c:pt>
                <c:pt idx="1760">
                  <c:v>45592</c:v>
                </c:pt>
                <c:pt idx="1761">
                  <c:v>45593</c:v>
                </c:pt>
                <c:pt idx="1762">
                  <c:v>45594</c:v>
                </c:pt>
                <c:pt idx="1763">
                  <c:v>45595</c:v>
                </c:pt>
                <c:pt idx="1764">
                  <c:v>45596</c:v>
                </c:pt>
                <c:pt idx="1765">
                  <c:v>45597</c:v>
                </c:pt>
                <c:pt idx="1766">
                  <c:v>45598</c:v>
                </c:pt>
                <c:pt idx="1767">
                  <c:v>45599</c:v>
                </c:pt>
                <c:pt idx="1768">
                  <c:v>45600</c:v>
                </c:pt>
                <c:pt idx="1769">
                  <c:v>45601</c:v>
                </c:pt>
                <c:pt idx="1770">
                  <c:v>45602</c:v>
                </c:pt>
                <c:pt idx="1771">
                  <c:v>45603</c:v>
                </c:pt>
                <c:pt idx="1772">
                  <c:v>45604</c:v>
                </c:pt>
                <c:pt idx="1773">
                  <c:v>45605</c:v>
                </c:pt>
                <c:pt idx="1774">
                  <c:v>45606</c:v>
                </c:pt>
                <c:pt idx="1775">
                  <c:v>45607</c:v>
                </c:pt>
                <c:pt idx="1776">
                  <c:v>45608</c:v>
                </c:pt>
                <c:pt idx="1777">
                  <c:v>45609</c:v>
                </c:pt>
                <c:pt idx="1778">
                  <c:v>45610</c:v>
                </c:pt>
                <c:pt idx="1779">
                  <c:v>45611</c:v>
                </c:pt>
                <c:pt idx="1780">
                  <c:v>45612</c:v>
                </c:pt>
                <c:pt idx="1781">
                  <c:v>45613</c:v>
                </c:pt>
                <c:pt idx="1782">
                  <c:v>45614</c:v>
                </c:pt>
                <c:pt idx="1783">
                  <c:v>45615</c:v>
                </c:pt>
                <c:pt idx="1784">
                  <c:v>45616</c:v>
                </c:pt>
                <c:pt idx="1785">
                  <c:v>45617</c:v>
                </c:pt>
                <c:pt idx="1786">
                  <c:v>45618</c:v>
                </c:pt>
                <c:pt idx="1787">
                  <c:v>45619</c:v>
                </c:pt>
                <c:pt idx="1788">
                  <c:v>45620</c:v>
                </c:pt>
                <c:pt idx="1789">
                  <c:v>45621</c:v>
                </c:pt>
                <c:pt idx="1790">
                  <c:v>45622</c:v>
                </c:pt>
                <c:pt idx="1791">
                  <c:v>45623</c:v>
                </c:pt>
                <c:pt idx="1792">
                  <c:v>45624</c:v>
                </c:pt>
                <c:pt idx="1793">
                  <c:v>45625</c:v>
                </c:pt>
                <c:pt idx="1794">
                  <c:v>45626</c:v>
                </c:pt>
                <c:pt idx="1795">
                  <c:v>45627</c:v>
                </c:pt>
                <c:pt idx="1796">
                  <c:v>45628</c:v>
                </c:pt>
                <c:pt idx="1797">
                  <c:v>45629</c:v>
                </c:pt>
                <c:pt idx="1798">
                  <c:v>45630</c:v>
                </c:pt>
                <c:pt idx="1799">
                  <c:v>45631</c:v>
                </c:pt>
                <c:pt idx="1800">
                  <c:v>45632</c:v>
                </c:pt>
                <c:pt idx="1801">
                  <c:v>45633</c:v>
                </c:pt>
                <c:pt idx="1802">
                  <c:v>45634</c:v>
                </c:pt>
                <c:pt idx="1803">
                  <c:v>45635</c:v>
                </c:pt>
                <c:pt idx="1804">
                  <c:v>45636</c:v>
                </c:pt>
                <c:pt idx="1805">
                  <c:v>45637</c:v>
                </c:pt>
                <c:pt idx="1806">
                  <c:v>45638</c:v>
                </c:pt>
                <c:pt idx="1807">
                  <c:v>45639</c:v>
                </c:pt>
                <c:pt idx="1808">
                  <c:v>45640</c:v>
                </c:pt>
                <c:pt idx="1809">
                  <c:v>45641</c:v>
                </c:pt>
                <c:pt idx="1810">
                  <c:v>45642</c:v>
                </c:pt>
                <c:pt idx="1811">
                  <c:v>45643</c:v>
                </c:pt>
                <c:pt idx="1812">
                  <c:v>45644</c:v>
                </c:pt>
                <c:pt idx="1813">
                  <c:v>45645</c:v>
                </c:pt>
                <c:pt idx="1814">
                  <c:v>45646</c:v>
                </c:pt>
                <c:pt idx="1815">
                  <c:v>45647</c:v>
                </c:pt>
                <c:pt idx="1816">
                  <c:v>45648</c:v>
                </c:pt>
                <c:pt idx="1817">
                  <c:v>45649</c:v>
                </c:pt>
                <c:pt idx="1818">
                  <c:v>45650</c:v>
                </c:pt>
                <c:pt idx="1819">
                  <c:v>45651</c:v>
                </c:pt>
                <c:pt idx="1820">
                  <c:v>45652</c:v>
                </c:pt>
                <c:pt idx="1821">
                  <c:v>45653</c:v>
                </c:pt>
                <c:pt idx="1822">
                  <c:v>45654</c:v>
                </c:pt>
                <c:pt idx="1823">
                  <c:v>45655</c:v>
                </c:pt>
                <c:pt idx="1824">
                  <c:v>45656</c:v>
                </c:pt>
                <c:pt idx="1825">
                  <c:v>45657</c:v>
                </c:pt>
                <c:pt idx="1826">
                  <c:v>45658</c:v>
                </c:pt>
                <c:pt idx="1827">
                  <c:v>45659</c:v>
                </c:pt>
                <c:pt idx="1828">
                  <c:v>45660</c:v>
                </c:pt>
                <c:pt idx="1829">
                  <c:v>45661</c:v>
                </c:pt>
                <c:pt idx="1830">
                  <c:v>45662</c:v>
                </c:pt>
                <c:pt idx="1831">
                  <c:v>45663</c:v>
                </c:pt>
                <c:pt idx="1832">
                  <c:v>45664</c:v>
                </c:pt>
                <c:pt idx="1833">
                  <c:v>45665</c:v>
                </c:pt>
                <c:pt idx="1834">
                  <c:v>45666</c:v>
                </c:pt>
                <c:pt idx="1835">
                  <c:v>45667</c:v>
                </c:pt>
                <c:pt idx="1836">
                  <c:v>45668</c:v>
                </c:pt>
                <c:pt idx="1837">
                  <c:v>45669</c:v>
                </c:pt>
                <c:pt idx="1838">
                  <c:v>45670</c:v>
                </c:pt>
                <c:pt idx="1839">
                  <c:v>45671</c:v>
                </c:pt>
                <c:pt idx="1840">
                  <c:v>45672</c:v>
                </c:pt>
                <c:pt idx="1841">
                  <c:v>45673</c:v>
                </c:pt>
                <c:pt idx="1842">
                  <c:v>45674</c:v>
                </c:pt>
                <c:pt idx="1843">
                  <c:v>45675</c:v>
                </c:pt>
                <c:pt idx="1844">
                  <c:v>45676</c:v>
                </c:pt>
                <c:pt idx="1845">
                  <c:v>45677</c:v>
                </c:pt>
                <c:pt idx="1846">
                  <c:v>45678</c:v>
                </c:pt>
                <c:pt idx="1847">
                  <c:v>45679</c:v>
                </c:pt>
                <c:pt idx="1848">
                  <c:v>45680</c:v>
                </c:pt>
                <c:pt idx="1849">
                  <c:v>45681</c:v>
                </c:pt>
                <c:pt idx="1850">
                  <c:v>45682</c:v>
                </c:pt>
                <c:pt idx="1851">
                  <c:v>45683</c:v>
                </c:pt>
                <c:pt idx="1852">
                  <c:v>45684</c:v>
                </c:pt>
                <c:pt idx="1853">
                  <c:v>45685</c:v>
                </c:pt>
                <c:pt idx="1854">
                  <c:v>45686</c:v>
                </c:pt>
                <c:pt idx="1855">
                  <c:v>45687</c:v>
                </c:pt>
                <c:pt idx="1856">
                  <c:v>45688</c:v>
                </c:pt>
                <c:pt idx="1857">
                  <c:v>45689</c:v>
                </c:pt>
                <c:pt idx="1858">
                  <c:v>45690</c:v>
                </c:pt>
                <c:pt idx="1859">
                  <c:v>45691</c:v>
                </c:pt>
                <c:pt idx="1860">
                  <c:v>45692</c:v>
                </c:pt>
                <c:pt idx="1861">
                  <c:v>45693</c:v>
                </c:pt>
                <c:pt idx="1862">
                  <c:v>45694</c:v>
                </c:pt>
                <c:pt idx="1863">
                  <c:v>45695</c:v>
                </c:pt>
                <c:pt idx="1864">
                  <c:v>45696</c:v>
                </c:pt>
                <c:pt idx="1865">
                  <c:v>45697</c:v>
                </c:pt>
                <c:pt idx="1866">
                  <c:v>45698</c:v>
                </c:pt>
                <c:pt idx="1867">
                  <c:v>45699</c:v>
                </c:pt>
                <c:pt idx="1868">
                  <c:v>45700</c:v>
                </c:pt>
                <c:pt idx="1869">
                  <c:v>45701</c:v>
                </c:pt>
                <c:pt idx="1870">
                  <c:v>45702</c:v>
                </c:pt>
                <c:pt idx="1871">
                  <c:v>45703</c:v>
                </c:pt>
                <c:pt idx="1872">
                  <c:v>45704</c:v>
                </c:pt>
                <c:pt idx="1873">
                  <c:v>45705</c:v>
                </c:pt>
                <c:pt idx="1874">
                  <c:v>45706</c:v>
                </c:pt>
                <c:pt idx="1875">
                  <c:v>45707</c:v>
                </c:pt>
                <c:pt idx="1876">
                  <c:v>45708</c:v>
                </c:pt>
                <c:pt idx="1877">
                  <c:v>45709</c:v>
                </c:pt>
                <c:pt idx="1878">
                  <c:v>45710</c:v>
                </c:pt>
                <c:pt idx="1879">
                  <c:v>45711</c:v>
                </c:pt>
                <c:pt idx="1880">
                  <c:v>45712</c:v>
                </c:pt>
                <c:pt idx="1881">
                  <c:v>45713</c:v>
                </c:pt>
                <c:pt idx="1882">
                  <c:v>45714</c:v>
                </c:pt>
                <c:pt idx="1883">
                  <c:v>45715</c:v>
                </c:pt>
                <c:pt idx="1884">
                  <c:v>45716</c:v>
                </c:pt>
                <c:pt idx="1885">
                  <c:v>45717</c:v>
                </c:pt>
                <c:pt idx="1886">
                  <c:v>45718</c:v>
                </c:pt>
                <c:pt idx="1887">
                  <c:v>45719</c:v>
                </c:pt>
                <c:pt idx="1888">
                  <c:v>45720</c:v>
                </c:pt>
                <c:pt idx="1889">
                  <c:v>45721</c:v>
                </c:pt>
                <c:pt idx="1890">
                  <c:v>45722</c:v>
                </c:pt>
                <c:pt idx="1891">
                  <c:v>45723</c:v>
                </c:pt>
                <c:pt idx="1892">
                  <c:v>45724</c:v>
                </c:pt>
                <c:pt idx="1893">
                  <c:v>45725</c:v>
                </c:pt>
                <c:pt idx="1894">
                  <c:v>45726</c:v>
                </c:pt>
                <c:pt idx="1895">
                  <c:v>45727</c:v>
                </c:pt>
                <c:pt idx="1896">
                  <c:v>45728</c:v>
                </c:pt>
                <c:pt idx="1897">
                  <c:v>45729</c:v>
                </c:pt>
                <c:pt idx="1898">
                  <c:v>45730</c:v>
                </c:pt>
                <c:pt idx="1899">
                  <c:v>45731</c:v>
                </c:pt>
                <c:pt idx="1900">
                  <c:v>45732</c:v>
                </c:pt>
                <c:pt idx="1901">
                  <c:v>45733</c:v>
                </c:pt>
                <c:pt idx="1902">
                  <c:v>45734</c:v>
                </c:pt>
                <c:pt idx="1903">
                  <c:v>45735</c:v>
                </c:pt>
                <c:pt idx="1904">
                  <c:v>45736</c:v>
                </c:pt>
                <c:pt idx="1905">
                  <c:v>45737</c:v>
                </c:pt>
                <c:pt idx="1906">
                  <c:v>45738</c:v>
                </c:pt>
                <c:pt idx="1907">
                  <c:v>45739</c:v>
                </c:pt>
                <c:pt idx="1908">
                  <c:v>45740</c:v>
                </c:pt>
                <c:pt idx="1909">
                  <c:v>45741</c:v>
                </c:pt>
                <c:pt idx="1910">
                  <c:v>45742</c:v>
                </c:pt>
                <c:pt idx="1911">
                  <c:v>45743</c:v>
                </c:pt>
                <c:pt idx="1912">
                  <c:v>45744</c:v>
                </c:pt>
                <c:pt idx="1913">
                  <c:v>45745</c:v>
                </c:pt>
                <c:pt idx="1914">
                  <c:v>45746</c:v>
                </c:pt>
                <c:pt idx="1915">
                  <c:v>45747</c:v>
                </c:pt>
                <c:pt idx="1916">
                  <c:v>45748</c:v>
                </c:pt>
                <c:pt idx="1917">
                  <c:v>45749</c:v>
                </c:pt>
                <c:pt idx="1918">
                  <c:v>45750</c:v>
                </c:pt>
                <c:pt idx="1919">
                  <c:v>45751</c:v>
                </c:pt>
                <c:pt idx="1920">
                  <c:v>45752</c:v>
                </c:pt>
                <c:pt idx="1921">
                  <c:v>45753</c:v>
                </c:pt>
                <c:pt idx="1922">
                  <c:v>45754</c:v>
                </c:pt>
                <c:pt idx="1923">
                  <c:v>45755</c:v>
                </c:pt>
                <c:pt idx="1924">
                  <c:v>45756</c:v>
                </c:pt>
                <c:pt idx="1925">
                  <c:v>45757</c:v>
                </c:pt>
                <c:pt idx="1926">
                  <c:v>45758</c:v>
                </c:pt>
                <c:pt idx="1927">
                  <c:v>45759</c:v>
                </c:pt>
                <c:pt idx="1928">
                  <c:v>45760</c:v>
                </c:pt>
                <c:pt idx="1929">
                  <c:v>45761</c:v>
                </c:pt>
                <c:pt idx="1930">
                  <c:v>45762</c:v>
                </c:pt>
                <c:pt idx="1931">
                  <c:v>45763</c:v>
                </c:pt>
                <c:pt idx="1932">
                  <c:v>45764</c:v>
                </c:pt>
                <c:pt idx="1933">
                  <c:v>45765</c:v>
                </c:pt>
                <c:pt idx="1934">
                  <c:v>45766</c:v>
                </c:pt>
                <c:pt idx="1935">
                  <c:v>45767</c:v>
                </c:pt>
                <c:pt idx="1936">
                  <c:v>45768</c:v>
                </c:pt>
                <c:pt idx="1937">
                  <c:v>45769</c:v>
                </c:pt>
                <c:pt idx="1938">
                  <c:v>45770</c:v>
                </c:pt>
                <c:pt idx="1939">
                  <c:v>45771</c:v>
                </c:pt>
                <c:pt idx="1940">
                  <c:v>45772</c:v>
                </c:pt>
                <c:pt idx="1941">
                  <c:v>45773</c:v>
                </c:pt>
                <c:pt idx="1942">
                  <c:v>45774</c:v>
                </c:pt>
                <c:pt idx="1943">
                  <c:v>45775</c:v>
                </c:pt>
                <c:pt idx="1944">
                  <c:v>45776</c:v>
                </c:pt>
                <c:pt idx="1945">
                  <c:v>45777</c:v>
                </c:pt>
                <c:pt idx="1946">
                  <c:v>45778</c:v>
                </c:pt>
                <c:pt idx="1947">
                  <c:v>45779</c:v>
                </c:pt>
                <c:pt idx="1948">
                  <c:v>45780</c:v>
                </c:pt>
                <c:pt idx="1949">
                  <c:v>45781</c:v>
                </c:pt>
                <c:pt idx="1950">
                  <c:v>45782</c:v>
                </c:pt>
                <c:pt idx="1951">
                  <c:v>45783</c:v>
                </c:pt>
                <c:pt idx="1952">
                  <c:v>45784</c:v>
                </c:pt>
                <c:pt idx="1953">
                  <c:v>45785</c:v>
                </c:pt>
                <c:pt idx="1954">
                  <c:v>45786</c:v>
                </c:pt>
                <c:pt idx="1955">
                  <c:v>45787</c:v>
                </c:pt>
                <c:pt idx="1956">
                  <c:v>45788</c:v>
                </c:pt>
                <c:pt idx="1957">
                  <c:v>45789</c:v>
                </c:pt>
                <c:pt idx="1958">
                  <c:v>45790</c:v>
                </c:pt>
                <c:pt idx="1959">
                  <c:v>45791</c:v>
                </c:pt>
                <c:pt idx="1960">
                  <c:v>45792</c:v>
                </c:pt>
                <c:pt idx="1961">
                  <c:v>45793</c:v>
                </c:pt>
                <c:pt idx="1962">
                  <c:v>45794</c:v>
                </c:pt>
                <c:pt idx="1963">
                  <c:v>45795</c:v>
                </c:pt>
                <c:pt idx="1964">
                  <c:v>45796</c:v>
                </c:pt>
                <c:pt idx="1965">
                  <c:v>45797</c:v>
                </c:pt>
                <c:pt idx="1966">
                  <c:v>45798</c:v>
                </c:pt>
                <c:pt idx="1967">
                  <c:v>45799</c:v>
                </c:pt>
                <c:pt idx="1968">
                  <c:v>45800</c:v>
                </c:pt>
                <c:pt idx="1969">
                  <c:v>45801</c:v>
                </c:pt>
                <c:pt idx="1970">
                  <c:v>45802</c:v>
                </c:pt>
                <c:pt idx="1971">
                  <c:v>45803</c:v>
                </c:pt>
                <c:pt idx="1972">
                  <c:v>45804</c:v>
                </c:pt>
                <c:pt idx="1973">
                  <c:v>45805</c:v>
                </c:pt>
                <c:pt idx="1974">
                  <c:v>45806</c:v>
                </c:pt>
                <c:pt idx="1975">
                  <c:v>45807</c:v>
                </c:pt>
                <c:pt idx="1976">
                  <c:v>45808</c:v>
                </c:pt>
                <c:pt idx="1977">
                  <c:v>45809</c:v>
                </c:pt>
                <c:pt idx="1978">
                  <c:v>45810</c:v>
                </c:pt>
                <c:pt idx="1979">
                  <c:v>45811</c:v>
                </c:pt>
                <c:pt idx="1980">
                  <c:v>45812</c:v>
                </c:pt>
                <c:pt idx="1981">
                  <c:v>45813</c:v>
                </c:pt>
                <c:pt idx="1982">
                  <c:v>45814</c:v>
                </c:pt>
                <c:pt idx="1983">
                  <c:v>45815</c:v>
                </c:pt>
                <c:pt idx="1984">
                  <c:v>45816</c:v>
                </c:pt>
                <c:pt idx="1985">
                  <c:v>45817</c:v>
                </c:pt>
                <c:pt idx="1986">
                  <c:v>45818</c:v>
                </c:pt>
                <c:pt idx="1987">
                  <c:v>45819</c:v>
                </c:pt>
                <c:pt idx="1988">
                  <c:v>45820</c:v>
                </c:pt>
                <c:pt idx="1989">
                  <c:v>45821</c:v>
                </c:pt>
                <c:pt idx="1990">
                  <c:v>45822</c:v>
                </c:pt>
                <c:pt idx="1991">
                  <c:v>45823</c:v>
                </c:pt>
                <c:pt idx="1992">
                  <c:v>45824</c:v>
                </c:pt>
                <c:pt idx="1993">
                  <c:v>45825</c:v>
                </c:pt>
                <c:pt idx="1994">
                  <c:v>45826</c:v>
                </c:pt>
                <c:pt idx="1995">
                  <c:v>45827</c:v>
                </c:pt>
                <c:pt idx="1996">
                  <c:v>45828</c:v>
                </c:pt>
                <c:pt idx="1997">
                  <c:v>45829</c:v>
                </c:pt>
                <c:pt idx="1998">
                  <c:v>45830</c:v>
                </c:pt>
                <c:pt idx="1999">
                  <c:v>45831</c:v>
                </c:pt>
                <c:pt idx="2000">
                  <c:v>45832</c:v>
                </c:pt>
                <c:pt idx="2001">
                  <c:v>45833</c:v>
                </c:pt>
                <c:pt idx="2002">
                  <c:v>45834</c:v>
                </c:pt>
                <c:pt idx="2003">
                  <c:v>45835</c:v>
                </c:pt>
                <c:pt idx="2004">
                  <c:v>45836</c:v>
                </c:pt>
                <c:pt idx="2005">
                  <c:v>45837</c:v>
                </c:pt>
                <c:pt idx="2006">
                  <c:v>45838</c:v>
                </c:pt>
                <c:pt idx="2007">
                  <c:v>45839</c:v>
                </c:pt>
                <c:pt idx="2008">
                  <c:v>45840</c:v>
                </c:pt>
                <c:pt idx="2009">
                  <c:v>45841</c:v>
                </c:pt>
                <c:pt idx="2010">
                  <c:v>45842</c:v>
                </c:pt>
                <c:pt idx="2011">
                  <c:v>45843</c:v>
                </c:pt>
                <c:pt idx="2012">
                  <c:v>45844</c:v>
                </c:pt>
                <c:pt idx="2013">
                  <c:v>45845</c:v>
                </c:pt>
                <c:pt idx="2014">
                  <c:v>45846</c:v>
                </c:pt>
                <c:pt idx="2015">
                  <c:v>45847</c:v>
                </c:pt>
                <c:pt idx="2016">
                  <c:v>45848</c:v>
                </c:pt>
                <c:pt idx="2017">
                  <c:v>45849</c:v>
                </c:pt>
                <c:pt idx="2018">
                  <c:v>45850</c:v>
                </c:pt>
                <c:pt idx="2019">
                  <c:v>45851</c:v>
                </c:pt>
                <c:pt idx="2020">
                  <c:v>45852</c:v>
                </c:pt>
                <c:pt idx="2021">
                  <c:v>45853</c:v>
                </c:pt>
                <c:pt idx="2022">
                  <c:v>45854</c:v>
                </c:pt>
                <c:pt idx="2023">
                  <c:v>45855</c:v>
                </c:pt>
                <c:pt idx="2024">
                  <c:v>45856</c:v>
                </c:pt>
                <c:pt idx="2025">
                  <c:v>45857</c:v>
                </c:pt>
                <c:pt idx="2026">
                  <c:v>45858</c:v>
                </c:pt>
                <c:pt idx="2027">
                  <c:v>45859</c:v>
                </c:pt>
                <c:pt idx="2028">
                  <c:v>45860</c:v>
                </c:pt>
                <c:pt idx="2029">
                  <c:v>45861</c:v>
                </c:pt>
                <c:pt idx="2030">
                  <c:v>45862</c:v>
                </c:pt>
                <c:pt idx="2031">
                  <c:v>45863</c:v>
                </c:pt>
                <c:pt idx="2032">
                  <c:v>45864</c:v>
                </c:pt>
                <c:pt idx="2033">
                  <c:v>45865</c:v>
                </c:pt>
                <c:pt idx="2034">
                  <c:v>45866</c:v>
                </c:pt>
                <c:pt idx="2035">
                  <c:v>45867</c:v>
                </c:pt>
                <c:pt idx="2036">
                  <c:v>45868</c:v>
                </c:pt>
                <c:pt idx="2037">
                  <c:v>45869</c:v>
                </c:pt>
                <c:pt idx="2038">
                  <c:v>45870</c:v>
                </c:pt>
                <c:pt idx="2039">
                  <c:v>45871</c:v>
                </c:pt>
                <c:pt idx="2040">
                  <c:v>45872</c:v>
                </c:pt>
                <c:pt idx="2041">
                  <c:v>45873</c:v>
                </c:pt>
                <c:pt idx="2042">
                  <c:v>45874</c:v>
                </c:pt>
                <c:pt idx="2043">
                  <c:v>45875</c:v>
                </c:pt>
                <c:pt idx="2044">
                  <c:v>45876</c:v>
                </c:pt>
                <c:pt idx="2045">
                  <c:v>45877</c:v>
                </c:pt>
                <c:pt idx="2046">
                  <c:v>45878</c:v>
                </c:pt>
                <c:pt idx="2047">
                  <c:v>45879</c:v>
                </c:pt>
                <c:pt idx="2048">
                  <c:v>45880</c:v>
                </c:pt>
                <c:pt idx="2049">
                  <c:v>45881</c:v>
                </c:pt>
                <c:pt idx="2050">
                  <c:v>45882</c:v>
                </c:pt>
                <c:pt idx="2051">
                  <c:v>45883</c:v>
                </c:pt>
                <c:pt idx="2052">
                  <c:v>45884</c:v>
                </c:pt>
                <c:pt idx="2053">
                  <c:v>45885</c:v>
                </c:pt>
                <c:pt idx="2054">
                  <c:v>45886</c:v>
                </c:pt>
                <c:pt idx="2055">
                  <c:v>45887</c:v>
                </c:pt>
                <c:pt idx="2056">
                  <c:v>45888</c:v>
                </c:pt>
                <c:pt idx="2057">
                  <c:v>45889</c:v>
                </c:pt>
                <c:pt idx="2058">
                  <c:v>45890</c:v>
                </c:pt>
                <c:pt idx="2059">
                  <c:v>45891</c:v>
                </c:pt>
                <c:pt idx="2060">
                  <c:v>45892</c:v>
                </c:pt>
                <c:pt idx="2061">
                  <c:v>45893</c:v>
                </c:pt>
                <c:pt idx="2062">
                  <c:v>45894</c:v>
                </c:pt>
                <c:pt idx="2063">
                  <c:v>45895</c:v>
                </c:pt>
                <c:pt idx="2064">
                  <c:v>45896</c:v>
                </c:pt>
                <c:pt idx="2065">
                  <c:v>45897</c:v>
                </c:pt>
                <c:pt idx="2066">
                  <c:v>45898</c:v>
                </c:pt>
                <c:pt idx="2067">
                  <c:v>45899</c:v>
                </c:pt>
                <c:pt idx="2068">
                  <c:v>45900</c:v>
                </c:pt>
                <c:pt idx="2069">
                  <c:v>45901</c:v>
                </c:pt>
                <c:pt idx="2070">
                  <c:v>45902</c:v>
                </c:pt>
                <c:pt idx="2071">
                  <c:v>45903</c:v>
                </c:pt>
                <c:pt idx="2072">
                  <c:v>45904</c:v>
                </c:pt>
                <c:pt idx="2073">
                  <c:v>45905</c:v>
                </c:pt>
                <c:pt idx="2074">
                  <c:v>45906</c:v>
                </c:pt>
                <c:pt idx="2075">
                  <c:v>45907</c:v>
                </c:pt>
                <c:pt idx="2076">
                  <c:v>45908</c:v>
                </c:pt>
                <c:pt idx="2077">
                  <c:v>45909</c:v>
                </c:pt>
                <c:pt idx="2078">
                  <c:v>45910</c:v>
                </c:pt>
                <c:pt idx="2079">
                  <c:v>45911</c:v>
                </c:pt>
                <c:pt idx="2080">
                  <c:v>45912</c:v>
                </c:pt>
                <c:pt idx="2081">
                  <c:v>45913</c:v>
                </c:pt>
                <c:pt idx="2082">
                  <c:v>45914</c:v>
                </c:pt>
                <c:pt idx="2083">
                  <c:v>45915</c:v>
                </c:pt>
                <c:pt idx="2084">
                  <c:v>45916</c:v>
                </c:pt>
                <c:pt idx="2085">
                  <c:v>45917</c:v>
                </c:pt>
                <c:pt idx="2086">
                  <c:v>45918</c:v>
                </c:pt>
                <c:pt idx="2087">
                  <c:v>45919</c:v>
                </c:pt>
                <c:pt idx="2088">
                  <c:v>45920</c:v>
                </c:pt>
                <c:pt idx="2089">
                  <c:v>45921</c:v>
                </c:pt>
                <c:pt idx="2090">
                  <c:v>45922</c:v>
                </c:pt>
                <c:pt idx="2091">
                  <c:v>45923</c:v>
                </c:pt>
                <c:pt idx="2092">
                  <c:v>45924</c:v>
                </c:pt>
                <c:pt idx="2093">
                  <c:v>45925</c:v>
                </c:pt>
                <c:pt idx="2094">
                  <c:v>45926</c:v>
                </c:pt>
                <c:pt idx="2095">
                  <c:v>45927</c:v>
                </c:pt>
                <c:pt idx="2096">
                  <c:v>45928</c:v>
                </c:pt>
                <c:pt idx="2097">
                  <c:v>45929</c:v>
                </c:pt>
                <c:pt idx="2098">
                  <c:v>45930</c:v>
                </c:pt>
                <c:pt idx="2099">
                  <c:v>45931</c:v>
                </c:pt>
                <c:pt idx="2100">
                  <c:v>45932</c:v>
                </c:pt>
                <c:pt idx="2101">
                  <c:v>45933</c:v>
                </c:pt>
                <c:pt idx="2102">
                  <c:v>45934</c:v>
                </c:pt>
                <c:pt idx="2103">
                  <c:v>45935</c:v>
                </c:pt>
                <c:pt idx="2104">
                  <c:v>45936</c:v>
                </c:pt>
                <c:pt idx="2105">
                  <c:v>45937</c:v>
                </c:pt>
                <c:pt idx="2106">
                  <c:v>45938</c:v>
                </c:pt>
                <c:pt idx="2107">
                  <c:v>45939</c:v>
                </c:pt>
                <c:pt idx="2108">
                  <c:v>45940</c:v>
                </c:pt>
                <c:pt idx="2109">
                  <c:v>45941</c:v>
                </c:pt>
                <c:pt idx="2110">
                  <c:v>45942</c:v>
                </c:pt>
                <c:pt idx="2111">
                  <c:v>45943</c:v>
                </c:pt>
                <c:pt idx="2112">
                  <c:v>45944</c:v>
                </c:pt>
                <c:pt idx="2113">
                  <c:v>45945</c:v>
                </c:pt>
                <c:pt idx="2114">
                  <c:v>45946</c:v>
                </c:pt>
                <c:pt idx="2115">
                  <c:v>45947</c:v>
                </c:pt>
                <c:pt idx="2116">
                  <c:v>45948</c:v>
                </c:pt>
                <c:pt idx="2117">
                  <c:v>45949</c:v>
                </c:pt>
                <c:pt idx="2118">
                  <c:v>45950</c:v>
                </c:pt>
                <c:pt idx="2119">
                  <c:v>45951</c:v>
                </c:pt>
                <c:pt idx="2120">
                  <c:v>45952</c:v>
                </c:pt>
                <c:pt idx="2121">
                  <c:v>45953</c:v>
                </c:pt>
                <c:pt idx="2122">
                  <c:v>45954</c:v>
                </c:pt>
                <c:pt idx="2123">
                  <c:v>45955</c:v>
                </c:pt>
                <c:pt idx="2124">
                  <c:v>45956</c:v>
                </c:pt>
                <c:pt idx="2125">
                  <c:v>45957</c:v>
                </c:pt>
                <c:pt idx="2126">
                  <c:v>45958</c:v>
                </c:pt>
                <c:pt idx="2127">
                  <c:v>45959</c:v>
                </c:pt>
                <c:pt idx="2128">
                  <c:v>45960</c:v>
                </c:pt>
                <c:pt idx="2129">
                  <c:v>45961</c:v>
                </c:pt>
                <c:pt idx="2130">
                  <c:v>45962</c:v>
                </c:pt>
                <c:pt idx="2131">
                  <c:v>45963</c:v>
                </c:pt>
                <c:pt idx="2132">
                  <c:v>45964</c:v>
                </c:pt>
                <c:pt idx="2133">
                  <c:v>45965</c:v>
                </c:pt>
              </c:numCache>
            </c:numRef>
          </c:cat>
          <c:val>
            <c:numRef>
              <c:f>'Big 10 Weight'!$BD$6:$BD$2139</c:f>
              <c:numCache>
                <c:formatCode>General</c:formatCode>
                <c:ptCount val="2134"/>
                <c:pt idx="0">
                  <c:v>19.214028492401251</c:v>
                </c:pt>
                <c:pt idx="1">
                  <c:v>19.15597764599978</c:v>
                </c:pt>
                <c:pt idx="2">
                  <c:v>19.15597764599978</c:v>
                </c:pt>
                <c:pt idx="3">
                  <c:v>19.15597764599978</c:v>
                </c:pt>
                <c:pt idx="4">
                  <c:v>19.312222601217758</c:v>
                </c:pt>
                <c:pt idx="5">
                  <c:v>19.306653391435212</c:v>
                </c:pt>
                <c:pt idx="6">
                  <c:v>19.384621354515282</c:v>
                </c:pt>
                <c:pt idx="7">
                  <c:v>19.489679924829069</c:v>
                </c:pt>
                <c:pt idx="8">
                  <c:v>19.505727658675628</c:v>
                </c:pt>
                <c:pt idx="9">
                  <c:v>19.505727658675628</c:v>
                </c:pt>
                <c:pt idx="10">
                  <c:v>19.505727658675628</c:v>
                </c:pt>
                <c:pt idx="11">
                  <c:v>19.635024314645644</c:v>
                </c:pt>
                <c:pt idx="12">
                  <c:v>19.48799825579967</c:v>
                </c:pt>
                <c:pt idx="13">
                  <c:v>19.476040655716858</c:v>
                </c:pt>
                <c:pt idx="14">
                  <c:v>19.534587780354116</c:v>
                </c:pt>
                <c:pt idx="15">
                  <c:v>19.59150632854039</c:v>
                </c:pt>
                <c:pt idx="16">
                  <c:v>19.59150632854039</c:v>
                </c:pt>
                <c:pt idx="17">
                  <c:v>19.59150632854039</c:v>
                </c:pt>
                <c:pt idx="18">
                  <c:v>19.59150632854039</c:v>
                </c:pt>
                <c:pt idx="19">
                  <c:v>19.630508280777708</c:v>
                </c:pt>
                <c:pt idx="20">
                  <c:v>19.605623677528595</c:v>
                </c:pt>
                <c:pt idx="21">
                  <c:v>19.674751435112508</c:v>
                </c:pt>
                <c:pt idx="22">
                  <c:v>19.693792720379449</c:v>
                </c:pt>
                <c:pt idx="23">
                  <c:v>19.693792720379449</c:v>
                </c:pt>
                <c:pt idx="24">
                  <c:v>19.693792720379449</c:v>
                </c:pt>
                <c:pt idx="25">
                  <c:v>19.552347877764046</c:v>
                </c:pt>
                <c:pt idx="26">
                  <c:v>19.732304066160808</c:v>
                </c:pt>
                <c:pt idx="27">
                  <c:v>19.963704497329847</c:v>
                </c:pt>
                <c:pt idx="28">
                  <c:v>19.930201560723713</c:v>
                </c:pt>
                <c:pt idx="29">
                  <c:v>20.035404957229634</c:v>
                </c:pt>
                <c:pt idx="30">
                  <c:v>20.035404957229634</c:v>
                </c:pt>
                <c:pt idx="31">
                  <c:v>20.035404957229634</c:v>
                </c:pt>
                <c:pt idx="32">
                  <c:v>20.16626396110885</c:v>
                </c:pt>
                <c:pt idx="33">
                  <c:v>20.268603136855628</c:v>
                </c:pt>
                <c:pt idx="34">
                  <c:v>20.090352018074075</c:v>
                </c:pt>
                <c:pt idx="35">
                  <c:v>20.271930647377953</c:v>
                </c:pt>
                <c:pt idx="36">
                  <c:v>20.363363758536231</c:v>
                </c:pt>
                <c:pt idx="37">
                  <c:v>20.363363758536231</c:v>
                </c:pt>
                <c:pt idx="38">
                  <c:v>20.363363758536231</c:v>
                </c:pt>
                <c:pt idx="39">
                  <c:v>20.564593316464101</c:v>
                </c:pt>
                <c:pt idx="40">
                  <c:v>20.391045101826091</c:v>
                </c:pt>
                <c:pt idx="41">
                  <c:v>20.475606547273923</c:v>
                </c:pt>
                <c:pt idx="42">
                  <c:v>20.439488979850506</c:v>
                </c:pt>
                <c:pt idx="43">
                  <c:v>20.482096569561282</c:v>
                </c:pt>
                <c:pt idx="44">
                  <c:v>20.482096569561282</c:v>
                </c:pt>
                <c:pt idx="45">
                  <c:v>20.482096569561282</c:v>
                </c:pt>
                <c:pt idx="46">
                  <c:v>20.482096569561282</c:v>
                </c:pt>
                <c:pt idx="47">
                  <c:v>20.598027643046155</c:v>
                </c:pt>
                <c:pt idx="48">
                  <c:v>20.656176438730117</c:v>
                </c:pt>
                <c:pt idx="49">
                  <c:v>20.510665657142091</c:v>
                </c:pt>
                <c:pt idx="50">
                  <c:v>20.190236116410716</c:v>
                </c:pt>
                <c:pt idx="51">
                  <c:v>20.190236116410716</c:v>
                </c:pt>
                <c:pt idx="52">
                  <c:v>20.190236116410716</c:v>
                </c:pt>
                <c:pt idx="53">
                  <c:v>19.955848539104768</c:v>
                </c:pt>
                <c:pt idx="54">
                  <c:v>20.085114730873826</c:v>
                </c:pt>
                <c:pt idx="55">
                  <c:v>20.382002491060508</c:v>
                </c:pt>
                <c:pt idx="56">
                  <c:v>20.116158328327906</c:v>
                </c:pt>
                <c:pt idx="57">
                  <c:v>20.513350234376912</c:v>
                </c:pt>
                <c:pt idx="58">
                  <c:v>20.513350234376912</c:v>
                </c:pt>
                <c:pt idx="59">
                  <c:v>20.513350234376912</c:v>
                </c:pt>
                <c:pt idx="60">
                  <c:v>20.695482193904173</c:v>
                </c:pt>
                <c:pt idx="61">
                  <c:v>20.493305401543569</c:v>
                </c:pt>
                <c:pt idx="62">
                  <c:v>20.437237148986643</c:v>
                </c:pt>
                <c:pt idx="63">
                  <c:v>20.455159435549852</c:v>
                </c:pt>
                <c:pt idx="64">
                  <c:v>20.436301471883159</c:v>
                </c:pt>
                <c:pt idx="65">
                  <c:v>20.436301471883159</c:v>
                </c:pt>
                <c:pt idx="66">
                  <c:v>20.436301471883159</c:v>
                </c:pt>
                <c:pt idx="67">
                  <c:v>20.632905534468822</c:v>
                </c:pt>
                <c:pt idx="68">
                  <c:v>20.859273035099854</c:v>
                </c:pt>
                <c:pt idx="69">
                  <c:v>20.98800702676159</c:v>
                </c:pt>
                <c:pt idx="70">
                  <c:v>21.020284080724011</c:v>
                </c:pt>
                <c:pt idx="71">
                  <c:v>21.342990649745627</c:v>
                </c:pt>
                <c:pt idx="72">
                  <c:v>21.342990649745627</c:v>
                </c:pt>
                <c:pt idx="73">
                  <c:v>21.342990649745627</c:v>
                </c:pt>
                <c:pt idx="74">
                  <c:v>21.273957015672607</c:v>
                </c:pt>
                <c:pt idx="75">
                  <c:v>21.265868528715888</c:v>
                </c:pt>
                <c:pt idx="76">
                  <c:v>21.874410770720054</c:v>
                </c:pt>
                <c:pt idx="77">
                  <c:v>22.159951075848838</c:v>
                </c:pt>
                <c:pt idx="78">
                  <c:v>22.335990167309042</c:v>
                </c:pt>
                <c:pt idx="79">
                  <c:v>22.335990167309042</c:v>
                </c:pt>
                <c:pt idx="80">
                  <c:v>22.335990167309042</c:v>
                </c:pt>
                <c:pt idx="81">
                  <c:v>22.988408123667419</c:v>
                </c:pt>
                <c:pt idx="82">
                  <c:v>22.607274743862817</c:v>
                </c:pt>
                <c:pt idx="83">
                  <c:v>21.952644200555429</c:v>
                </c:pt>
                <c:pt idx="84">
                  <c:v>21.790298291678376</c:v>
                </c:pt>
                <c:pt idx="85">
                  <c:v>21.713578472899993</c:v>
                </c:pt>
                <c:pt idx="86">
                  <c:v>21.713578472899993</c:v>
                </c:pt>
                <c:pt idx="87">
                  <c:v>21.713578472899993</c:v>
                </c:pt>
                <c:pt idx="88">
                  <c:v>21.933509245564352</c:v>
                </c:pt>
                <c:pt idx="89">
                  <c:v>22.18110377729575</c:v>
                </c:pt>
                <c:pt idx="90">
                  <c:v>22.26455303112845</c:v>
                </c:pt>
                <c:pt idx="91">
                  <c:v>22.101642340330017</c:v>
                </c:pt>
                <c:pt idx="92">
                  <c:v>22.098981074010027</c:v>
                </c:pt>
                <c:pt idx="93">
                  <c:v>22.098981074010027</c:v>
                </c:pt>
                <c:pt idx="94">
                  <c:v>22.098981074010027</c:v>
                </c:pt>
                <c:pt idx="95">
                  <c:v>22.16384060665019</c:v>
                </c:pt>
                <c:pt idx="96">
                  <c:v>22.094389101654937</c:v>
                </c:pt>
                <c:pt idx="97">
                  <c:v>21.773391203182829</c:v>
                </c:pt>
                <c:pt idx="98">
                  <c:v>21.492207622932536</c:v>
                </c:pt>
                <c:pt idx="99">
                  <c:v>21.492207622932536</c:v>
                </c:pt>
                <c:pt idx="100">
                  <c:v>21.492207622932536</c:v>
                </c:pt>
                <c:pt idx="101">
                  <c:v>21.492207622932536</c:v>
                </c:pt>
                <c:pt idx="102">
                  <c:v>22.147095240190513</c:v>
                </c:pt>
                <c:pt idx="103">
                  <c:v>22.480671186306115</c:v>
                </c:pt>
                <c:pt idx="104">
                  <c:v>22.883611619803656</c:v>
                </c:pt>
                <c:pt idx="105">
                  <c:v>23.212238587689434</c:v>
                </c:pt>
                <c:pt idx="106">
                  <c:v>22.59575013612892</c:v>
                </c:pt>
                <c:pt idx="107">
                  <c:v>22.59575013612892</c:v>
                </c:pt>
                <c:pt idx="108">
                  <c:v>22.59575013612892</c:v>
                </c:pt>
                <c:pt idx="109">
                  <c:v>22.761639429015769</c:v>
                </c:pt>
                <c:pt idx="110">
                  <c:v>22.632147993887116</c:v>
                </c:pt>
                <c:pt idx="111">
                  <c:v>22.819436524655941</c:v>
                </c:pt>
                <c:pt idx="112">
                  <c:v>22.870101468493075</c:v>
                </c:pt>
                <c:pt idx="113">
                  <c:v>22.91042815051382</c:v>
                </c:pt>
                <c:pt idx="114">
                  <c:v>22.91042815051382</c:v>
                </c:pt>
                <c:pt idx="115">
                  <c:v>22.91042815051382</c:v>
                </c:pt>
                <c:pt idx="116">
                  <c:v>22.492012193359738</c:v>
                </c:pt>
                <c:pt idx="117">
                  <c:v>22.077217587200774</c:v>
                </c:pt>
                <c:pt idx="118">
                  <c:v>22.427242526879152</c:v>
                </c:pt>
                <c:pt idx="119">
                  <c:v>23.068218179104893</c:v>
                </c:pt>
                <c:pt idx="120">
                  <c:v>22.989007364422651</c:v>
                </c:pt>
                <c:pt idx="121">
                  <c:v>22.989007364422651</c:v>
                </c:pt>
                <c:pt idx="122">
                  <c:v>22.989007364422651</c:v>
                </c:pt>
                <c:pt idx="123">
                  <c:v>23.264005825569441</c:v>
                </c:pt>
                <c:pt idx="124">
                  <c:v>23.284572188086706</c:v>
                </c:pt>
                <c:pt idx="125">
                  <c:v>23.649073953505475</c:v>
                </c:pt>
                <c:pt idx="126">
                  <c:v>23.620337278541196</c:v>
                </c:pt>
                <c:pt idx="127">
                  <c:v>23.485114042557075</c:v>
                </c:pt>
                <c:pt idx="128">
                  <c:v>23.485114042557075</c:v>
                </c:pt>
                <c:pt idx="129">
                  <c:v>23.485114042557075</c:v>
                </c:pt>
                <c:pt idx="130">
                  <c:v>23.778235699911459</c:v>
                </c:pt>
                <c:pt idx="131">
                  <c:v>23.799185461972439</c:v>
                </c:pt>
                <c:pt idx="132">
                  <c:v>23.95210271659057</c:v>
                </c:pt>
                <c:pt idx="133">
                  <c:v>23.87082079239973</c:v>
                </c:pt>
                <c:pt idx="134">
                  <c:v>23.990408871105647</c:v>
                </c:pt>
                <c:pt idx="135">
                  <c:v>23.990408871105647</c:v>
                </c:pt>
                <c:pt idx="136">
                  <c:v>23.990408871105647</c:v>
                </c:pt>
                <c:pt idx="137">
                  <c:v>23.562373780164361</c:v>
                </c:pt>
                <c:pt idx="138">
                  <c:v>23.787671271789051</c:v>
                </c:pt>
                <c:pt idx="139">
                  <c:v>23.886586390878421</c:v>
                </c:pt>
                <c:pt idx="140">
                  <c:v>23.822245811778217</c:v>
                </c:pt>
                <c:pt idx="141">
                  <c:v>23.846882279785302</c:v>
                </c:pt>
                <c:pt idx="142">
                  <c:v>23.846882279785302</c:v>
                </c:pt>
                <c:pt idx="143">
                  <c:v>23.846882279785302</c:v>
                </c:pt>
                <c:pt idx="144">
                  <c:v>23.846882279785302</c:v>
                </c:pt>
                <c:pt idx="145">
                  <c:v>23.366955153767719</c:v>
                </c:pt>
                <c:pt idx="146">
                  <c:v>23.007634831674608</c:v>
                </c:pt>
                <c:pt idx="147">
                  <c:v>22.96884631540685</c:v>
                </c:pt>
                <c:pt idx="148">
                  <c:v>23.06745401023656</c:v>
                </c:pt>
                <c:pt idx="149">
                  <c:v>23.06745401023656</c:v>
                </c:pt>
                <c:pt idx="150">
                  <c:v>23.06745401023656</c:v>
                </c:pt>
                <c:pt idx="151">
                  <c:v>23.144654675136124</c:v>
                </c:pt>
                <c:pt idx="152">
                  <c:v>23.087756087684905</c:v>
                </c:pt>
                <c:pt idx="153">
                  <c:v>22.799186769475952</c:v>
                </c:pt>
                <c:pt idx="154">
                  <c:v>22.617607833855175</c:v>
                </c:pt>
                <c:pt idx="155">
                  <c:v>22.488612597780151</c:v>
                </c:pt>
                <c:pt idx="156">
                  <c:v>22.488612597780151</c:v>
                </c:pt>
                <c:pt idx="157">
                  <c:v>22.488612597780151</c:v>
                </c:pt>
                <c:pt idx="158">
                  <c:v>22.370282269533096</c:v>
                </c:pt>
                <c:pt idx="159">
                  <c:v>23.003451328022035</c:v>
                </c:pt>
                <c:pt idx="160">
                  <c:v>23.582967995421718</c:v>
                </c:pt>
                <c:pt idx="161">
                  <c:v>23.884443869766482</c:v>
                </c:pt>
                <c:pt idx="162">
                  <c:v>23.729241757775277</c:v>
                </c:pt>
                <c:pt idx="163">
                  <c:v>23.729241757775277</c:v>
                </c:pt>
                <c:pt idx="164">
                  <c:v>23.729241757775277</c:v>
                </c:pt>
                <c:pt idx="165">
                  <c:v>23.79657458440666</c:v>
                </c:pt>
                <c:pt idx="166">
                  <c:v>23.817674142310235</c:v>
                </c:pt>
                <c:pt idx="167">
                  <c:v>23.986998781897764</c:v>
                </c:pt>
                <c:pt idx="168">
                  <c:v>24.047926067276126</c:v>
                </c:pt>
                <c:pt idx="169">
                  <c:v>24.154948863644819</c:v>
                </c:pt>
                <c:pt idx="170">
                  <c:v>24.154948863644819</c:v>
                </c:pt>
                <c:pt idx="171">
                  <c:v>24.154948863644819</c:v>
                </c:pt>
                <c:pt idx="172">
                  <c:v>24.457648364897608</c:v>
                </c:pt>
                <c:pt idx="173">
                  <c:v>24.635652612578856</c:v>
                </c:pt>
                <c:pt idx="174">
                  <c:v>24.803012389509977</c:v>
                </c:pt>
                <c:pt idx="175">
                  <c:v>24.793062428644923</c:v>
                </c:pt>
                <c:pt idx="176">
                  <c:v>24.511723286045402</c:v>
                </c:pt>
                <c:pt idx="177">
                  <c:v>24.511723286045402</c:v>
                </c:pt>
                <c:pt idx="178">
                  <c:v>24.511723286045402</c:v>
                </c:pt>
                <c:pt idx="179">
                  <c:v>24.475085009949563</c:v>
                </c:pt>
                <c:pt idx="180">
                  <c:v>24.601687505264245</c:v>
                </c:pt>
                <c:pt idx="181">
                  <c:v>24.903688077967793</c:v>
                </c:pt>
                <c:pt idx="182">
                  <c:v>24.879406096575487</c:v>
                </c:pt>
                <c:pt idx="183">
                  <c:v>24.879406096575487</c:v>
                </c:pt>
                <c:pt idx="184">
                  <c:v>24.879406096575487</c:v>
                </c:pt>
                <c:pt idx="185">
                  <c:v>24.879406096575487</c:v>
                </c:pt>
                <c:pt idx="186">
                  <c:v>25.230828369204129</c:v>
                </c:pt>
                <c:pt idx="187">
                  <c:v>25.296615183169827</c:v>
                </c:pt>
                <c:pt idx="188">
                  <c:v>25.612958590170823</c:v>
                </c:pt>
                <c:pt idx="189">
                  <c:v>26.091963930316421</c:v>
                </c:pt>
                <c:pt idx="190">
                  <c:v>25.963112374398936</c:v>
                </c:pt>
                <c:pt idx="191">
                  <c:v>25.963112374398936</c:v>
                </c:pt>
                <c:pt idx="192">
                  <c:v>25.963112374398936</c:v>
                </c:pt>
                <c:pt idx="193">
                  <c:v>25.608838314337209</c:v>
                </c:pt>
                <c:pt idx="194">
                  <c:v>25.440518317517281</c:v>
                </c:pt>
                <c:pt idx="195">
                  <c:v>25.098195541467245</c:v>
                </c:pt>
                <c:pt idx="196">
                  <c:v>24.97355274031878</c:v>
                </c:pt>
                <c:pt idx="197">
                  <c:v>24.755776211314874</c:v>
                </c:pt>
                <c:pt idx="198">
                  <c:v>24.755776211314874</c:v>
                </c:pt>
                <c:pt idx="199">
                  <c:v>24.755776211314874</c:v>
                </c:pt>
                <c:pt idx="200">
                  <c:v>25.48628626146521</c:v>
                </c:pt>
                <c:pt idx="201">
                  <c:v>25.101453367049789</c:v>
                </c:pt>
                <c:pt idx="202">
                  <c:v>25.033362660187048</c:v>
                </c:pt>
                <c:pt idx="203">
                  <c:v>24.393972687674598</c:v>
                </c:pt>
                <c:pt idx="204">
                  <c:v>24.548140953598882</c:v>
                </c:pt>
                <c:pt idx="205">
                  <c:v>24.548140953598882</c:v>
                </c:pt>
                <c:pt idx="206">
                  <c:v>24.548140953598882</c:v>
                </c:pt>
                <c:pt idx="207">
                  <c:v>24.766738698902646</c:v>
                </c:pt>
                <c:pt idx="208">
                  <c:v>24.555828773735893</c:v>
                </c:pt>
                <c:pt idx="209">
                  <c:v>24.603470849382155</c:v>
                </c:pt>
                <c:pt idx="210">
                  <c:v>24.85403001655245</c:v>
                </c:pt>
                <c:pt idx="211">
                  <c:v>25.549545458272267</c:v>
                </c:pt>
                <c:pt idx="212">
                  <c:v>25.549545458272267</c:v>
                </c:pt>
                <c:pt idx="213">
                  <c:v>25.549545458272267</c:v>
                </c:pt>
                <c:pt idx="214">
                  <c:v>25.800453002872956</c:v>
                </c:pt>
                <c:pt idx="215">
                  <c:v>25.742381126262032</c:v>
                </c:pt>
                <c:pt idx="216">
                  <c:v>25.694147616671</c:v>
                </c:pt>
                <c:pt idx="217">
                  <c:v>26.095024350289684</c:v>
                </c:pt>
                <c:pt idx="218">
                  <c:v>25.688140057089818</c:v>
                </c:pt>
                <c:pt idx="219">
                  <c:v>25.688140057089818</c:v>
                </c:pt>
                <c:pt idx="220">
                  <c:v>25.688140057089818</c:v>
                </c:pt>
                <c:pt idx="221">
                  <c:v>25.488894053539653</c:v>
                </c:pt>
                <c:pt idx="222">
                  <c:v>25.07756382242173</c:v>
                </c:pt>
                <c:pt idx="223">
                  <c:v>25.414108524292249</c:v>
                </c:pt>
                <c:pt idx="224">
                  <c:v>25.601806815085197</c:v>
                </c:pt>
                <c:pt idx="225">
                  <c:v>25.571019078914698</c:v>
                </c:pt>
                <c:pt idx="226">
                  <c:v>25.571019078914698</c:v>
                </c:pt>
                <c:pt idx="227">
                  <c:v>25.571019078914698</c:v>
                </c:pt>
                <c:pt idx="228">
                  <c:v>25.669982034615312</c:v>
                </c:pt>
                <c:pt idx="229">
                  <c:v>26.000073316772749</c:v>
                </c:pt>
                <c:pt idx="230">
                  <c:v>25.959034831133167</c:v>
                </c:pt>
                <c:pt idx="231">
                  <c:v>26.359634513590624</c:v>
                </c:pt>
                <c:pt idx="232">
                  <c:v>26.586930206068118</c:v>
                </c:pt>
                <c:pt idx="233">
                  <c:v>26.586930206068118</c:v>
                </c:pt>
                <c:pt idx="234">
                  <c:v>26.586930206068118</c:v>
                </c:pt>
                <c:pt idx="235">
                  <c:v>26.521074355058804</c:v>
                </c:pt>
                <c:pt idx="236">
                  <c:v>26.642740485880978</c:v>
                </c:pt>
                <c:pt idx="237">
                  <c:v>27.112801631074831</c:v>
                </c:pt>
                <c:pt idx="238">
                  <c:v>26.883461065637821</c:v>
                </c:pt>
                <c:pt idx="239">
                  <c:v>26.841237975978888</c:v>
                </c:pt>
                <c:pt idx="240">
                  <c:v>26.841237975978888</c:v>
                </c:pt>
                <c:pt idx="241">
                  <c:v>26.841237975978888</c:v>
                </c:pt>
                <c:pt idx="242">
                  <c:v>27.144498066144195</c:v>
                </c:pt>
                <c:pt idx="243">
                  <c:v>27.518720024537576</c:v>
                </c:pt>
                <c:pt idx="244">
                  <c:v>27.355279654837133</c:v>
                </c:pt>
                <c:pt idx="245">
                  <c:v>26.620057111876982</c:v>
                </c:pt>
                <c:pt idx="246">
                  <c:v>26.431982133913621</c:v>
                </c:pt>
                <c:pt idx="247">
                  <c:v>26.431982133913621</c:v>
                </c:pt>
                <c:pt idx="248">
                  <c:v>26.431982133913621</c:v>
                </c:pt>
                <c:pt idx="249">
                  <c:v>26.431982133913621</c:v>
                </c:pt>
                <c:pt idx="250">
                  <c:v>25.82702156534608</c:v>
                </c:pt>
                <c:pt idx="251">
                  <c:v>26.159014347461287</c:v>
                </c:pt>
                <c:pt idx="252">
                  <c:v>25.917489718276112</c:v>
                </c:pt>
                <c:pt idx="253">
                  <c:v>25.63284519631183</c:v>
                </c:pt>
                <c:pt idx="254">
                  <c:v>25.63284519631183</c:v>
                </c:pt>
                <c:pt idx="255">
                  <c:v>25.63284519631183</c:v>
                </c:pt>
                <c:pt idx="256">
                  <c:v>25.591956558432862</c:v>
                </c:pt>
                <c:pt idx="257">
                  <c:v>25.80771534484774</c:v>
                </c:pt>
                <c:pt idx="258">
                  <c:v>25.314550888169983</c:v>
                </c:pt>
                <c:pt idx="259">
                  <c:v>25.101816154731704</c:v>
                </c:pt>
                <c:pt idx="260">
                  <c:v>24.884798330151913</c:v>
                </c:pt>
                <c:pt idx="261">
                  <c:v>24.884798330151913</c:v>
                </c:pt>
                <c:pt idx="262">
                  <c:v>24.884798330151913</c:v>
                </c:pt>
                <c:pt idx="263">
                  <c:v>25.317956022857047</c:v>
                </c:pt>
                <c:pt idx="264">
                  <c:v>25.706960776775571</c:v>
                </c:pt>
                <c:pt idx="265">
                  <c:v>25.368908615283463</c:v>
                </c:pt>
                <c:pt idx="266">
                  <c:v>25.530858749387797</c:v>
                </c:pt>
                <c:pt idx="267">
                  <c:v>25.77866818804376</c:v>
                </c:pt>
                <c:pt idx="268">
                  <c:v>25.77866818804376</c:v>
                </c:pt>
                <c:pt idx="269">
                  <c:v>25.77866818804376</c:v>
                </c:pt>
                <c:pt idx="270">
                  <c:v>25.796142819288452</c:v>
                </c:pt>
                <c:pt idx="271">
                  <c:v>25.848051065332083</c:v>
                </c:pt>
                <c:pt idx="272">
                  <c:v>25.865715631997354</c:v>
                </c:pt>
                <c:pt idx="273">
                  <c:v>26.108206841312803</c:v>
                </c:pt>
                <c:pt idx="274">
                  <c:v>25.573143363342858</c:v>
                </c:pt>
                <c:pt idx="275">
                  <c:v>25.573143363342858</c:v>
                </c:pt>
                <c:pt idx="276">
                  <c:v>25.573143363342858</c:v>
                </c:pt>
                <c:pt idx="277">
                  <c:v>25.756191654142818</c:v>
                </c:pt>
                <c:pt idx="278">
                  <c:v>25.498764844195936</c:v>
                </c:pt>
                <c:pt idx="279">
                  <c:v>25.502641031013823</c:v>
                </c:pt>
                <c:pt idx="280">
                  <c:v>25.400762015580334</c:v>
                </c:pt>
                <c:pt idx="281">
                  <c:v>25.631365620252129</c:v>
                </c:pt>
                <c:pt idx="282">
                  <c:v>25.631365620252129</c:v>
                </c:pt>
                <c:pt idx="283">
                  <c:v>25.631365620252129</c:v>
                </c:pt>
                <c:pt idx="284">
                  <c:v>26.252407281709953</c:v>
                </c:pt>
                <c:pt idx="285">
                  <c:v>26.307100993824747</c:v>
                </c:pt>
                <c:pt idx="286">
                  <c:v>26.235942385255427</c:v>
                </c:pt>
                <c:pt idx="287">
                  <c:v>26.103358505469032</c:v>
                </c:pt>
                <c:pt idx="288">
                  <c:v>25.895220134732231</c:v>
                </c:pt>
                <c:pt idx="289">
                  <c:v>25.895220134732231</c:v>
                </c:pt>
                <c:pt idx="290">
                  <c:v>25.895220134732231</c:v>
                </c:pt>
                <c:pt idx="291">
                  <c:v>25.751479669428441</c:v>
                </c:pt>
                <c:pt idx="292">
                  <c:v>25.843884558224612</c:v>
                </c:pt>
                <c:pt idx="293">
                  <c:v>25.906309059208525</c:v>
                </c:pt>
                <c:pt idx="294">
                  <c:v>25.720630307733853</c:v>
                </c:pt>
                <c:pt idx="295">
                  <c:v>25.814138762837825</c:v>
                </c:pt>
                <c:pt idx="296">
                  <c:v>25.814138762837825</c:v>
                </c:pt>
                <c:pt idx="297">
                  <c:v>25.814138762837825</c:v>
                </c:pt>
                <c:pt idx="298">
                  <c:v>25.9041950119916</c:v>
                </c:pt>
                <c:pt idx="299">
                  <c:v>26.361312273741863</c:v>
                </c:pt>
                <c:pt idx="300">
                  <c:v>26.072053322017663</c:v>
                </c:pt>
                <c:pt idx="301">
                  <c:v>26.442191884924547</c:v>
                </c:pt>
                <c:pt idx="302">
                  <c:v>25.903433117447257</c:v>
                </c:pt>
                <c:pt idx="303">
                  <c:v>25.903433117447257</c:v>
                </c:pt>
                <c:pt idx="304">
                  <c:v>25.903433117447257</c:v>
                </c:pt>
                <c:pt idx="305">
                  <c:v>25.548911649360196</c:v>
                </c:pt>
                <c:pt idx="306">
                  <c:v>25.515994146601052</c:v>
                </c:pt>
                <c:pt idx="307">
                  <c:v>26.278388815243893</c:v>
                </c:pt>
                <c:pt idx="308">
                  <c:v>26.478059942427912</c:v>
                </c:pt>
                <c:pt idx="309">
                  <c:v>26.495312461236928</c:v>
                </c:pt>
                <c:pt idx="310">
                  <c:v>26.495312461236928</c:v>
                </c:pt>
                <c:pt idx="311">
                  <c:v>26.495312461236928</c:v>
                </c:pt>
                <c:pt idx="312">
                  <c:v>25.401689092055868</c:v>
                </c:pt>
                <c:pt idx="313">
                  <c:v>24.876010782811164</c:v>
                </c:pt>
                <c:pt idx="314">
                  <c:v>25.324831590403988</c:v>
                </c:pt>
                <c:pt idx="315">
                  <c:v>25.4642307862565</c:v>
                </c:pt>
                <c:pt idx="316">
                  <c:v>25.237189353999351</c:v>
                </c:pt>
                <c:pt idx="317">
                  <c:v>25.237189353999351</c:v>
                </c:pt>
                <c:pt idx="318">
                  <c:v>25.237189353999351</c:v>
                </c:pt>
                <c:pt idx="319">
                  <c:v>25.078323040609604</c:v>
                </c:pt>
                <c:pt idx="320">
                  <c:v>25.031205705007419</c:v>
                </c:pt>
                <c:pt idx="321">
                  <c:v>25.037377086054462</c:v>
                </c:pt>
                <c:pt idx="322">
                  <c:v>25.089007643503432</c:v>
                </c:pt>
                <c:pt idx="323">
                  <c:v>25.006907907302395</c:v>
                </c:pt>
                <c:pt idx="324">
                  <c:v>25.006907907302395</c:v>
                </c:pt>
                <c:pt idx="325">
                  <c:v>25.006907907302395</c:v>
                </c:pt>
                <c:pt idx="326">
                  <c:v>24.638523824549761</c:v>
                </c:pt>
                <c:pt idx="327">
                  <c:v>24.585774724664006</c:v>
                </c:pt>
                <c:pt idx="328">
                  <c:v>24.787122022197725</c:v>
                </c:pt>
                <c:pt idx="329">
                  <c:v>24.787122022197725</c:v>
                </c:pt>
                <c:pt idx="330">
                  <c:v>24.888917068823883</c:v>
                </c:pt>
                <c:pt idx="331">
                  <c:v>24.888917068823883</c:v>
                </c:pt>
                <c:pt idx="332">
                  <c:v>24.888917068823883</c:v>
                </c:pt>
                <c:pt idx="333">
                  <c:v>25.037041389110179</c:v>
                </c:pt>
                <c:pt idx="334">
                  <c:v>25.264323687102582</c:v>
                </c:pt>
                <c:pt idx="335">
                  <c:v>25.276002343421972</c:v>
                </c:pt>
                <c:pt idx="336">
                  <c:v>25.153629589236601</c:v>
                </c:pt>
                <c:pt idx="337">
                  <c:v>24.893496175810785</c:v>
                </c:pt>
                <c:pt idx="338">
                  <c:v>24.893496175810785</c:v>
                </c:pt>
                <c:pt idx="339">
                  <c:v>24.893496175810785</c:v>
                </c:pt>
                <c:pt idx="340">
                  <c:v>25.084088376084523</c:v>
                </c:pt>
                <c:pt idx="341">
                  <c:v>25.061929502508484</c:v>
                </c:pt>
                <c:pt idx="342">
                  <c:v>24.730822779846626</c:v>
                </c:pt>
                <c:pt idx="343">
                  <c:v>24.790766061267224</c:v>
                </c:pt>
                <c:pt idx="344">
                  <c:v>24.860483971915279</c:v>
                </c:pt>
                <c:pt idx="345">
                  <c:v>24.860483971915279</c:v>
                </c:pt>
                <c:pt idx="346">
                  <c:v>24.860483971915279</c:v>
                </c:pt>
                <c:pt idx="347">
                  <c:v>25.0512841613651</c:v>
                </c:pt>
                <c:pt idx="348">
                  <c:v>25.112545284473654</c:v>
                </c:pt>
                <c:pt idx="349">
                  <c:v>25.300632395154906</c:v>
                </c:pt>
                <c:pt idx="350">
                  <c:v>25.185134833802323</c:v>
                </c:pt>
                <c:pt idx="351">
                  <c:v>25.097234545331322</c:v>
                </c:pt>
                <c:pt idx="352">
                  <c:v>25.097234545331322</c:v>
                </c:pt>
                <c:pt idx="353">
                  <c:v>25.097234545331322</c:v>
                </c:pt>
                <c:pt idx="354">
                  <c:v>24.897847496657882</c:v>
                </c:pt>
                <c:pt idx="355">
                  <c:v>25.100556187772035</c:v>
                </c:pt>
                <c:pt idx="356">
                  <c:v>24.90341981416594</c:v>
                </c:pt>
                <c:pt idx="357">
                  <c:v>24.903156345307888</c:v>
                </c:pt>
                <c:pt idx="358">
                  <c:v>24.903156345307888</c:v>
                </c:pt>
                <c:pt idx="359">
                  <c:v>24.903156345307888</c:v>
                </c:pt>
                <c:pt idx="360">
                  <c:v>24.903156345307888</c:v>
                </c:pt>
                <c:pt idx="361">
                  <c:v>25.275950592717447</c:v>
                </c:pt>
                <c:pt idx="362">
                  <c:v>25.248709131921636</c:v>
                </c:pt>
                <c:pt idx="363">
                  <c:v>24.991185089138217</c:v>
                </c:pt>
                <c:pt idx="364">
                  <c:v>24.813532730801921</c:v>
                </c:pt>
                <c:pt idx="365">
                  <c:v>24.813532730801921</c:v>
                </c:pt>
                <c:pt idx="366">
                  <c:v>24.813532730801921</c:v>
                </c:pt>
                <c:pt idx="367">
                  <c:v>24.813532730801921</c:v>
                </c:pt>
                <c:pt idx="368">
                  <c:v>24.685770206090417</c:v>
                </c:pt>
                <c:pt idx="369">
                  <c:v>24.703282582515712</c:v>
                </c:pt>
                <c:pt idx="370">
                  <c:v>23.911382918259935</c:v>
                </c:pt>
                <c:pt idx="371">
                  <c:v>24.186848062861781</c:v>
                </c:pt>
                <c:pt idx="372">
                  <c:v>24.199598004273195</c:v>
                </c:pt>
                <c:pt idx="373">
                  <c:v>24.199598004273195</c:v>
                </c:pt>
                <c:pt idx="374">
                  <c:v>24.199598004273195</c:v>
                </c:pt>
                <c:pt idx="375">
                  <c:v>23.927750363884996</c:v>
                </c:pt>
                <c:pt idx="376">
                  <c:v>23.754755025149088</c:v>
                </c:pt>
                <c:pt idx="377">
                  <c:v>23.923383361805985</c:v>
                </c:pt>
                <c:pt idx="378">
                  <c:v>23.671230729288762</c:v>
                </c:pt>
                <c:pt idx="379">
                  <c:v>23.702971832078074</c:v>
                </c:pt>
                <c:pt idx="380">
                  <c:v>23.702971832078074</c:v>
                </c:pt>
                <c:pt idx="381">
                  <c:v>23.702971832078074</c:v>
                </c:pt>
                <c:pt idx="382">
                  <c:v>23.702971832078074</c:v>
                </c:pt>
                <c:pt idx="383">
                  <c:v>23.869508475348862</c:v>
                </c:pt>
                <c:pt idx="384">
                  <c:v>24.483675537983704</c:v>
                </c:pt>
                <c:pt idx="385">
                  <c:v>24.863327429165459</c:v>
                </c:pt>
                <c:pt idx="386">
                  <c:v>25.044636179819047</c:v>
                </c:pt>
                <c:pt idx="387">
                  <c:v>25.044636179819047</c:v>
                </c:pt>
                <c:pt idx="388">
                  <c:v>25.044636179819047</c:v>
                </c:pt>
                <c:pt idx="389">
                  <c:v>25.246994974373493</c:v>
                </c:pt>
                <c:pt idx="390">
                  <c:v>25.458882893035728</c:v>
                </c:pt>
                <c:pt idx="391">
                  <c:v>25.58603527347228</c:v>
                </c:pt>
                <c:pt idx="392">
                  <c:v>25.275032187057334</c:v>
                </c:pt>
                <c:pt idx="393">
                  <c:v>25.171798210542722</c:v>
                </c:pt>
                <c:pt idx="394">
                  <c:v>25.171798210542722</c:v>
                </c:pt>
                <c:pt idx="395">
                  <c:v>25.171798210542722</c:v>
                </c:pt>
                <c:pt idx="396">
                  <c:v>25.461895485987757</c:v>
                </c:pt>
                <c:pt idx="397">
                  <c:v>25.345387196493537</c:v>
                </c:pt>
                <c:pt idx="398">
                  <c:v>25.480050110628316</c:v>
                </c:pt>
                <c:pt idx="399">
                  <c:v>25.404296498719944</c:v>
                </c:pt>
                <c:pt idx="400">
                  <c:v>25.371027849560605</c:v>
                </c:pt>
                <c:pt idx="401">
                  <c:v>25.371027849560605</c:v>
                </c:pt>
                <c:pt idx="402">
                  <c:v>25.371027849560605</c:v>
                </c:pt>
                <c:pt idx="403">
                  <c:v>25.217956214056358</c:v>
                </c:pt>
                <c:pt idx="404">
                  <c:v>25.218718607232852</c:v>
                </c:pt>
                <c:pt idx="405">
                  <c:v>25.230965993403384</c:v>
                </c:pt>
                <c:pt idx="406">
                  <c:v>25.210812921844528</c:v>
                </c:pt>
                <c:pt idx="407">
                  <c:v>25.132919746545873</c:v>
                </c:pt>
                <c:pt idx="408">
                  <c:v>25.132919746545873</c:v>
                </c:pt>
                <c:pt idx="409">
                  <c:v>25.132919746545873</c:v>
                </c:pt>
                <c:pt idx="410">
                  <c:v>25.132919746545873</c:v>
                </c:pt>
                <c:pt idx="411">
                  <c:v>25.074789213802156</c:v>
                </c:pt>
                <c:pt idx="412">
                  <c:v>24.988490094991512</c:v>
                </c:pt>
                <c:pt idx="413">
                  <c:v>24.994922514774569</c:v>
                </c:pt>
                <c:pt idx="414">
                  <c:v>24.799383391802529</c:v>
                </c:pt>
                <c:pt idx="415">
                  <c:v>24.799383391802529</c:v>
                </c:pt>
                <c:pt idx="416">
                  <c:v>24.799383391802529</c:v>
                </c:pt>
                <c:pt idx="417">
                  <c:v>24.426500650830711</c:v>
                </c:pt>
                <c:pt idx="418">
                  <c:v>24.422531499524744</c:v>
                </c:pt>
                <c:pt idx="419">
                  <c:v>24.196031099128852</c:v>
                </c:pt>
                <c:pt idx="420">
                  <c:v>23.986283257468475</c:v>
                </c:pt>
                <c:pt idx="421">
                  <c:v>24.313289481297673</c:v>
                </c:pt>
                <c:pt idx="422">
                  <c:v>24.313289481297673</c:v>
                </c:pt>
                <c:pt idx="423">
                  <c:v>24.313289481297673</c:v>
                </c:pt>
                <c:pt idx="424">
                  <c:v>24.436547486659762</c:v>
                </c:pt>
                <c:pt idx="425">
                  <c:v>24.259898786444936</c:v>
                </c:pt>
                <c:pt idx="426">
                  <c:v>23.924684515923669</c:v>
                </c:pt>
                <c:pt idx="427">
                  <c:v>24.064047195650094</c:v>
                </c:pt>
                <c:pt idx="428">
                  <c:v>24.022259049632282</c:v>
                </c:pt>
                <c:pt idx="429">
                  <c:v>24.022259049632282</c:v>
                </c:pt>
                <c:pt idx="430">
                  <c:v>24.022259049632282</c:v>
                </c:pt>
                <c:pt idx="431">
                  <c:v>23.373810546084826</c:v>
                </c:pt>
                <c:pt idx="432">
                  <c:v>23.836412106261815</c:v>
                </c:pt>
                <c:pt idx="433">
                  <c:v>23.573568971595147</c:v>
                </c:pt>
                <c:pt idx="434">
                  <c:v>23.849807977879966</c:v>
                </c:pt>
                <c:pt idx="435">
                  <c:v>23.565504461967336</c:v>
                </c:pt>
                <c:pt idx="436">
                  <c:v>23.565504461967336</c:v>
                </c:pt>
                <c:pt idx="437">
                  <c:v>23.565504461967336</c:v>
                </c:pt>
                <c:pt idx="438">
                  <c:v>23.629599150019864</c:v>
                </c:pt>
                <c:pt idx="439">
                  <c:v>23.926669039333003</c:v>
                </c:pt>
                <c:pt idx="440">
                  <c:v>23.897955702389869</c:v>
                </c:pt>
                <c:pt idx="441">
                  <c:v>23.515666738854407</c:v>
                </c:pt>
                <c:pt idx="442">
                  <c:v>23.683105083284246</c:v>
                </c:pt>
                <c:pt idx="443">
                  <c:v>23.683105083284246</c:v>
                </c:pt>
                <c:pt idx="444">
                  <c:v>23.683105083284246</c:v>
                </c:pt>
                <c:pt idx="445">
                  <c:v>23.800897571160075</c:v>
                </c:pt>
                <c:pt idx="446">
                  <c:v>24.006926634901312</c:v>
                </c:pt>
                <c:pt idx="447">
                  <c:v>23.760822333488715</c:v>
                </c:pt>
                <c:pt idx="448">
                  <c:v>23.493316436541495</c:v>
                </c:pt>
                <c:pt idx="449">
                  <c:v>23.320631040804827</c:v>
                </c:pt>
                <c:pt idx="450">
                  <c:v>23.320631040804827</c:v>
                </c:pt>
                <c:pt idx="451">
                  <c:v>23.320631040804827</c:v>
                </c:pt>
                <c:pt idx="452">
                  <c:v>23.452095227492091</c:v>
                </c:pt>
                <c:pt idx="453">
                  <c:v>23.29997225726024</c:v>
                </c:pt>
                <c:pt idx="454">
                  <c:v>23.593183649446079</c:v>
                </c:pt>
                <c:pt idx="455">
                  <c:v>23.824090175627656</c:v>
                </c:pt>
                <c:pt idx="456">
                  <c:v>23.824090175627656</c:v>
                </c:pt>
                <c:pt idx="457">
                  <c:v>23.824090175627656</c:v>
                </c:pt>
                <c:pt idx="458">
                  <c:v>23.824090175627656</c:v>
                </c:pt>
                <c:pt idx="459">
                  <c:v>24.111375763801849</c:v>
                </c:pt>
                <c:pt idx="460">
                  <c:v>24.082490997742575</c:v>
                </c:pt>
                <c:pt idx="461">
                  <c:v>24.355322947164609</c:v>
                </c:pt>
                <c:pt idx="462">
                  <c:v>24.521072145270601</c:v>
                </c:pt>
                <c:pt idx="463">
                  <c:v>24.633984266232009</c:v>
                </c:pt>
                <c:pt idx="464">
                  <c:v>24.633984266232009</c:v>
                </c:pt>
                <c:pt idx="465">
                  <c:v>24.633984266232009</c:v>
                </c:pt>
                <c:pt idx="466">
                  <c:v>24.556150375606965</c:v>
                </c:pt>
                <c:pt idx="467">
                  <c:v>24.750782024317687</c:v>
                </c:pt>
                <c:pt idx="468">
                  <c:v>24.470321680504192</c:v>
                </c:pt>
                <c:pt idx="469">
                  <c:v>24.655053957566267</c:v>
                </c:pt>
                <c:pt idx="470">
                  <c:v>24.569938699856159</c:v>
                </c:pt>
                <c:pt idx="471">
                  <c:v>24.569938699856159</c:v>
                </c:pt>
                <c:pt idx="472">
                  <c:v>24.569938699856159</c:v>
                </c:pt>
                <c:pt idx="473">
                  <c:v>24.585289288784587</c:v>
                </c:pt>
                <c:pt idx="474">
                  <c:v>24.578117942997444</c:v>
                </c:pt>
                <c:pt idx="475">
                  <c:v>24.402401607938334</c:v>
                </c:pt>
                <c:pt idx="476">
                  <c:v>24.283348774170243</c:v>
                </c:pt>
                <c:pt idx="477">
                  <c:v>24.411672172480937</c:v>
                </c:pt>
                <c:pt idx="478">
                  <c:v>24.411672172480937</c:v>
                </c:pt>
                <c:pt idx="479">
                  <c:v>24.411672172480937</c:v>
                </c:pt>
                <c:pt idx="480">
                  <c:v>24.541632163573166</c:v>
                </c:pt>
                <c:pt idx="481">
                  <c:v>24.506950711784082</c:v>
                </c:pt>
                <c:pt idx="482">
                  <c:v>24.503592246259295</c:v>
                </c:pt>
                <c:pt idx="483">
                  <c:v>24.546596733338028</c:v>
                </c:pt>
                <c:pt idx="484">
                  <c:v>24.506636237795242</c:v>
                </c:pt>
                <c:pt idx="485">
                  <c:v>24.506636237795242</c:v>
                </c:pt>
                <c:pt idx="486">
                  <c:v>24.506636237795242</c:v>
                </c:pt>
                <c:pt idx="487">
                  <c:v>24.31825723801872</c:v>
                </c:pt>
                <c:pt idx="488">
                  <c:v>23.957582968399279</c:v>
                </c:pt>
                <c:pt idx="489">
                  <c:v>23.858163575987447</c:v>
                </c:pt>
                <c:pt idx="490">
                  <c:v>23.940223471482248</c:v>
                </c:pt>
                <c:pt idx="491">
                  <c:v>23.881841021292946</c:v>
                </c:pt>
                <c:pt idx="492">
                  <c:v>23.881841021292946</c:v>
                </c:pt>
                <c:pt idx="493">
                  <c:v>23.881841021292946</c:v>
                </c:pt>
                <c:pt idx="494">
                  <c:v>23.4721097233069</c:v>
                </c:pt>
                <c:pt idx="495">
                  <c:v>23.621499985631445</c:v>
                </c:pt>
                <c:pt idx="496">
                  <c:v>23.513367207068061</c:v>
                </c:pt>
                <c:pt idx="497">
                  <c:v>23.499101089555143</c:v>
                </c:pt>
                <c:pt idx="498">
                  <c:v>23.669583765578736</c:v>
                </c:pt>
                <c:pt idx="499">
                  <c:v>23.669583765578736</c:v>
                </c:pt>
                <c:pt idx="500">
                  <c:v>23.669583765578736</c:v>
                </c:pt>
                <c:pt idx="501">
                  <c:v>23.668079369801848</c:v>
                </c:pt>
                <c:pt idx="502">
                  <c:v>23.615801732464636</c:v>
                </c:pt>
                <c:pt idx="503">
                  <c:v>23.736989741793629</c:v>
                </c:pt>
                <c:pt idx="504">
                  <c:v>23.87873031450518</c:v>
                </c:pt>
                <c:pt idx="505">
                  <c:v>23.710791412476027</c:v>
                </c:pt>
                <c:pt idx="506">
                  <c:v>23.710791412476027</c:v>
                </c:pt>
                <c:pt idx="507">
                  <c:v>23.710791412476027</c:v>
                </c:pt>
                <c:pt idx="508">
                  <c:v>23.946668954296065</c:v>
                </c:pt>
                <c:pt idx="509">
                  <c:v>24.05015072460327</c:v>
                </c:pt>
                <c:pt idx="510">
                  <c:v>24.048983444284548</c:v>
                </c:pt>
                <c:pt idx="511">
                  <c:v>23.851490733339169</c:v>
                </c:pt>
                <c:pt idx="512">
                  <c:v>23.83806449358228</c:v>
                </c:pt>
                <c:pt idx="513">
                  <c:v>23.83806449358228</c:v>
                </c:pt>
                <c:pt idx="514">
                  <c:v>23.83806449358228</c:v>
                </c:pt>
                <c:pt idx="515">
                  <c:v>23.83806449358228</c:v>
                </c:pt>
                <c:pt idx="516">
                  <c:v>23.818520466457528</c:v>
                </c:pt>
                <c:pt idx="517">
                  <c:v>23.867479419002159</c:v>
                </c:pt>
                <c:pt idx="518">
                  <c:v>23.731676869865833</c:v>
                </c:pt>
                <c:pt idx="519">
                  <c:v>23.940445816148792</c:v>
                </c:pt>
                <c:pt idx="520">
                  <c:v>23.940445816148792</c:v>
                </c:pt>
                <c:pt idx="521">
                  <c:v>23.940445816148792</c:v>
                </c:pt>
                <c:pt idx="522">
                  <c:v>24.069163289695439</c:v>
                </c:pt>
                <c:pt idx="523">
                  <c:v>24.133300014484412</c:v>
                </c:pt>
                <c:pt idx="524">
                  <c:v>24.205474831296279</c:v>
                </c:pt>
                <c:pt idx="525">
                  <c:v>24.274449008153368</c:v>
                </c:pt>
                <c:pt idx="526">
                  <c:v>24.307655459588737</c:v>
                </c:pt>
                <c:pt idx="527">
                  <c:v>24.307655459588737</c:v>
                </c:pt>
                <c:pt idx="528">
                  <c:v>24.307655459588737</c:v>
                </c:pt>
                <c:pt idx="529">
                  <c:v>24.581611625115421</c:v>
                </c:pt>
                <c:pt idx="530">
                  <c:v>24.49870260281687</c:v>
                </c:pt>
                <c:pt idx="531">
                  <c:v>24.588884674914276</c:v>
                </c:pt>
                <c:pt idx="532">
                  <c:v>24.988495729521773</c:v>
                </c:pt>
                <c:pt idx="533">
                  <c:v>25.125564080113101</c:v>
                </c:pt>
                <c:pt idx="534">
                  <c:v>25.125564080113101</c:v>
                </c:pt>
                <c:pt idx="535">
                  <c:v>25.125564080113101</c:v>
                </c:pt>
                <c:pt idx="536">
                  <c:v>24.905718448687384</c:v>
                </c:pt>
                <c:pt idx="537">
                  <c:v>25.089555176274619</c:v>
                </c:pt>
                <c:pt idx="538">
                  <c:v>25.113189372605714</c:v>
                </c:pt>
                <c:pt idx="539">
                  <c:v>24.983377756003932</c:v>
                </c:pt>
                <c:pt idx="540">
                  <c:v>24.772018242459229</c:v>
                </c:pt>
                <c:pt idx="541">
                  <c:v>24.772018242459229</c:v>
                </c:pt>
                <c:pt idx="542">
                  <c:v>24.772018242459229</c:v>
                </c:pt>
                <c:pt idx="543">
                  <c:v>25.096564225617215</c:v>
                </c:pt>
                <c:pt idx="544">
                  <c:v>25.190065059190257</c:v>
                </c:pt>
                <c:pt idx="545">
                  <c:v>25.127470089166188</c:v>
                </c:pt>
                <c:pt idx="546">
                  <c:v>25.101450333827398</c:v>
                </c:pt>
                <c:pt idx="547">
                  <c:v>25.364659780212943</c:v>
                </c:pt>
                <c:pt idx="548">
                  <c:v>25.364659780212943</c:v>
                </c:pt>
                <c:pt idx="549">
                  <c:v>25.364659780212943</c:v>
                </c:pt>
                <c:pt idx="550">
                  <c:v>25.364659780212943</c:v>
                </c:pt>
                <c:pt idx="551">
                  <c:v>25.750485804001265</c:v>
                </c:pt>
                <c:pt idx="552">
                  <c:v>25.806091835546081</c:v>
                </c:pt>
                <c:pt idx="553">
                  <c:v>25.849203973938653</c:v>
                </c:pt>
                <c:pt idx="554">
                  <c:v>25.72315085974952</c:v>
                </c:pt>
                <c:pt idx="555">
                  <c:v>25.72315085974952</c:v>
                </c:pt>
                <c:pt idx="556">
                  <c:v>25.72315085974952</c:v>
                </c:pt>
                <c:pt idx="557">
                  <c:v>25.68713227363741</c:v>
                </c:pt>
                <c:pt idx="558">
                  <c:v>25.841229477407644</c:v>
                </c:pt>
                <c:pt idx="559">
                  <c:v>25.979187221296595</c:v>
                </c:pt>
                <c:pt idx="560">
                  <c:v>25.806836275925715</c:v>
                </c:pt>
                <c:pt idx="561">
                  <c:v>25.749001269423637</c:v>
                </c:pt>
                <c:pt idx="562">
                  <c:v>25.749001269423637</c:v>
                </c:pt>
                <c:pt idx="563">
                  <c:v>25.749001269423637</c:v>
                </c:pt>
                <c:pt idx="564">
                  <c:v>25.817300068051463</c:v>
                </c:pt>
                <c:pt idx="565">
                  <c:v>25.752836694305053</c:v>
                </c:pt>
                <c:pt idx="566">
                  <c:v>25.66132108008016</c:v>
                </c:pt>
                <c:pt idx="567">
                  <c:v>25.895794981954058</c:v>
                </c:pt>
                <c:pt idx="568">
                  <c:v>26.061644104914084</c:v>
                </c:pt>
                <c:pt idx="569">
                  <c:v>26.061644104914084</c:v>
                </c:pt>
                <c:pt idx="570">
                  <c:v>26.061644104914084</c:v>
                </c:pt>
                <c:pt idx="571">
                  <c:v>26.098432190491334</c:v>
                </c:pt>
                <c:pt idx="572">
                  <c:v>25.872207271655057</c:v>
                </c:pt>
                <c:pt idx="573">
                  <c:v>25.938486336321116</c:v>
                </c:pt>
                <c:pt idx="574">
                  <c:v>25.759970702540542</c:v>
                </c:pt>
                <c:pt idx="575">
                  <c:v>25.515801096872352</c:v>
                </c:pt>
                <c:pt idx="576">
                  <c:v>25.515801096872352</c:v>
                </c:pt>
                <c:pt idx="577">
                  <c:v>25.515801096872352</c:v>
                </c:pt>
                <c:pt idx="578">
                  <c:v>25.560449207127895</c:v>
                </c:pt>
                <c:pt idx="579">
                  <c:v>25.552502159568892</c:v>
                </c:pt>
                <c:pt idx="580">
                  <c:v>25.728445974391999</c:v>
                </c:pt>
                <c:pt idx="581">
                  <c:v>25.731093771226995</c:v>
                </c:pt>
                <c:pt idx="582">
                  <c:v>25.577035812081437</c:v>
                </c:pt>
                <c:pt idx="583">
                  <c:v>25.577035812081437</c:v>
                </c:pt>
                <c:pt idx="584">
                  <c:v>25.577035812081437</c:v>
                </c:pt>
                <c:pt idx="585">
                  <c:v>25.581578507473296</c:v>
                </c:pt>
                <c:pt idx="586">
                  <c:v>25.434207524522552</c:v>
                </c:pt>
                <c:pt idx="587">
                  <c:v>25.323547503920338</c:v>
                </c:pt>
                <c:pt idx="588">
                  <c:v>25.495486264408967</c:v>
                </c:pt>
                <c:pt idx="589">
                  <c:v>25.56761804179807</c:v>
                </c:pt>
                <c:pt idx="590">
                  <c:v>25.56761804179807</c:v>
                </c:pt>
                <c:pt idx="591">
                  <c:v>25.56761804179807</c:v>
                </c:pt>
                <c:pt idx="592">
                  <c:v>25.64411966199086</c:v>
                </c:pt>
                <c:pt idx="593">
                  <c:v>25.549349481434692</c:v>
                </c:pt>
                <c:pt idx="594">
                  <c:v>25.462942474612316</c:v>
                </c:pt>
                <c:pt idx="595">
                  <c:v>25.639875451430584</c:v>
                </c:pt>
                <c:pt idx="596">
                  <c:v>25.816206812606442</c:v>
                </c:pt>
                <c:pt idx="597">
                  <c:v>25.816206812606442</c:v>
                </c:pt>
                <c:pt idx="598">
                  <c:v>25.816206812606442</c:v>
                </c:pt>
                <c:pt idx="599">
                  <c:v>25.952132763797735</c:v>
                </c:pt>
                <c:pt idx="600">
                  <c:v>25.9487098058448</c:v>
                </c:pt>
                <c:pt idx="601">
                  <c:v>25.884356527939868</c:v>
                </c:pt>
                <c:pt idx="602">
                  <c:v>25.908555541825066</c:v>
                </c:pt>
                <c:pt idx="603">
                  <c:v>25.978686618449</c:v>
                </c:pt>
                <c:pt idx="604">
                  <c:v>25.978686618449</c:v>
                </c:pt>
                <c:pt idx="605">
                  <c:v>25.978686618449</c:v>
                </c:pt>
                <c:pt idx="606">
                  <c:v>26.283201725504949</c:v>
                </c:pt>
                <c:pt idx="607">
                  <c:v>26.25949700748383</c:v>
                </c:pt>
                <c:pt idx="608">
                  <c:v>26.333604890043272</c:v>
                </c:pt>
                <c:pt idx="609">
                  <c:v>26.178063470222099</c:v>
                </c:pt>
                <c:pt idx="610">
                  <c:v>26.291881080046991</c:v>
                </c:pt>
                <c:pt idx="611">
                  <c:v>26.291881080046991</c:v>
                </c:pt>
                <c:pt idx="612">
                  <c:v>26.291881080046991</c:v>
                </c:pt>
                <c:pt idx="613">
                  <c:v>26.291881080046991</c:v>
                </c:pt>
                <c:pt idx="614">
                  <c:v>26.549380217367549</c:v>
                </c:pt>
                <c:pt idx="615">
                  <c:v>26.460674261412965</c:v>
                </c:pt>
                <c:pt idx="616">
                  <c:v>26.414664827970707</c:v>
                </c:pt>
                <c:pt idx="617">
                  <c:v>26.301423375332682</c:v>
                </c:pt>
                <c:pt idx="618">
                  <c:v>26.301423375332682</c:v>
                </c:pt>
                <c:pt idx="619">
                  <c:v>26.301423375332682</c:v>
                </c:pt>
                <c:pt idx="620">
                  <c:v>26.273504563605346</c:v>
                </c:pt>
                <c:pt idx="621">
                  <c:v>26.402695308285491</c:v>
                </c:pt>
                <c:pt idx="622">
                  <c:v>26.414709809247867</c:v>
                </c:pt>
                <c:pt idx="623">
                  <c:v>26.431730849991446</c:v>
                </c:pt>
                <c:pt idx="624">
                  <c:v>26.249211180792706</c:v>
                </c:pt>
                <c:pt idx="625">
                  <c:v>26.249211180792706</c:v>
                </c:pt>
                <c:pt idx="626">
                  <c:v>26.249211180792706</c:v>
                </c:pt>
                <c:pt idx="627">
                  <c:v>26.063375126747012</c:v>
                </c:pt>
                <c:pt idx="628">
                  <c:v>26.136471964971911</c:v>
                </c:pt>
                <c:pt idx="629">
                  <c:v>26.148762332113773</c:v>
                </c:pt>
                <c:pt idx="630">
                  <c:v>26.035307765896476</c:v>
                </c:pt>
                <c:pt idx="631">
                  <c:v>26.05435031050958</c:v>
                </c:pt>
                <c:pt idx="632">
                  <c:v>26.05435031050958</c:v>
                </c:pt>
                <c:pt idx="633">
                  <c:v>26.05435031050958</c:v>
                </c:pt>
                <c:pt idx="634">
                  <c:v>25.888419634147454</c:v>
                </c:pt>
                <c:pt idx="635">
                  <c:v>25.591469089113136</c:v>
                </c:pt>
                <c:pt idx="636">
                  <c:v>25.530428941295963</c:v>
                </c:pt>
                <c:pt idx="637">
                  <c:v>25.699114394298043</c:v>
                </c:pt>
                <c:pt idx="638">
                  <c:v>25.736674973423856</c:v>
                </c:pt>
                <c:pt idx="639">
                  <c:v>25.736674973423856</c:v>
                </c:pt>
                <c:pt idx="640">
                  <c:v>25.736674973423856</c:v>
                </c:pt>
                <c:pt idx="641">
                  <c:v>25.388158060771495</c:v>
                </c:pt>
                <c:pt idx="642">
                  <c:v>25.583902441855923</c:v>
                </c:pt>
                <c:pt idx="643">
                  <c:v>25.731980707534522</c:v>
                </c:pt>
                <c:pt idx="644">
                  <c:v>25.718313833753193</c:v>
                </c:pt>
                <c:pt idx="645">
                  <c:v>25.750745521655027</c:v>
                </c:pt>
                <c:pt idx="646">
                  <c:v>25.750745521655027</c:v>
                </c:pt>
                <c:pt idx="647">
                  <c:v>25.750745521655027</c:v>
                </c:pt>
                <c:pt idx="648">
                  <c:v>25.786618991114377</c:v>
                </c:pt>
                <c:pt idx="649">
                  <c:v>25.674342562295077</c:v>
                </c:pt>
                <c:pt idx="650">
                  <c:v>25.766988887718995</c:v>
                </c:pt>
                <c:pt idx="651">
                  <c:v>25.811078110419245</c:v>
                </c:pt>
                <c:pt idx="652">
                  <c:v>25.810532701506244</c:v>
                </c:pt>
                <c:pt idx="653">
                  <c:v>25.810532701506244</c:v>
                </c:pt>
                <c:pt idx="654">
                  <c:v>25.810532701506244</c:v>
                </c:pt>
                <c:pt idx="655">
                  <c:v>26.059601189076005</c:v>
                </c:pt>
                <c:pt idx="656">
                  <c:v>26.037792876633432</c:v>
                </c:pt>
                <c:pt idx="657">
                  <c:v>25.84480265924487</c:v>
                </c:pt>
                <c:pt idx="658">
                  <c:v>25.961234280345135</c:v>
                </c:pt>
                <c:pt idx="659">
                  <c:v>25.605239859581737</c:v>
                </c:pt>
                <c:pt idx="660">
                  <c:v>25.605239859581737</c:v>
                </c:pt>
                <c:pt idx="661">
                  <c:v>25.605239859581737</c:v>
                </c:pt>
                <c:pt idx="662">
                  <c:v>25.520200433556564</c:v>
                </c:pt>
                <c:pt idx="663">
                  <c:v>25.671404459225197</c:v>
                </c:pt>
                <c:pt idx="664">
                  <c:v>26.198313637484958</c:v>
                </c:pt>
                <c:pt idx="665">
                  <c:v>26.243102616970269</c:v>
                </c:pt>
                <c:pt idx="666">
                  <c:v>26.299639814483914</c:v>
                </c:pt>
                <c:pt idx="667">
                  <c:v>26.299639814483914</c:v>
                </c:pt>
                <c:pt idx="668">
                  <c:v>26.299639814483914</c:v>
                </c:pt>
                <c:pt idx="669">
                  <c:v>26.023009459342287</c:v>
                </c:pt>
                <c:pt idx="670">
                  <c:v>26.139563896359913</c:v>
                </c:pt>
                <c:pt idx="671">
                  <c:v>26.217200752518927</c:v>
                </c:pt>
                <c:pt idx="672">
                  <c:v>26.517161623483727</c:v>
                </c:pt>
                <c:pt idx="673">
                  <c:v>26.49731385585072</c:v>
                </c:pt>
                <c:pt idx="674">
                  <c:v>26.49731385585072</c:v>
                </c:pt>
                <c:pt idx="675">
                  <c:v>26.49731385585072</c:v>
                </c:pt>
                <c:pt idx="676">
                  <c:v>26.52963768869488</c:v>
                </c:pt>
                <c:pt idx="677">
                  <c:v>26.678643127543367</c:v>
                </c:pt>
                <c:pt idx="678">
                  <c:v>26.325964553729367</c:v>
                </c:pt>
                <c:pt idx="679">
                  <c:v>26.427803611532237</c:v>
                </c:pt>
                <c:pt idx="680">
                  <c:v>26.664613175680021</c:v>
                </c:pt>
                <c:pt idx="681">
                  <c:v>26.664613175680021</c:v>
                </c:pt>
                <c:pt idx="682">
                  <c:v>26.664613175680021</c:v>
                </c:pt>
                <c:pt idx="683">
                  <c:v>26.682209388237066</c:v>
                </c:pt>
                <c:pt idx="684">
                  <c:v>26.686285151967155</c:v>
                </c:pt>
                <c:pt idx="685">
                  <c:v>26.787265466103698</c:v>
                </c:pt>
                <c:pt idx="686">
                  <c:v>27.261641038650719</c:v>
                </c:pt>
                <c:pt idx="687">
                  <c:v>27.50425971428777</c:v>
                </c:pt>
                <c:pt idx="688">
                  <c:v>27.50425971428777</c:v>
                </c:pt>
                <c:pt idx="689">
                  <c:v>27.50425971428777</c:v>
                </c:pt>
                <c:pt idx="690">
                  <c:v>27.220262011304371</c:v>
                </c:pt>
                <c:pt idx="691">
                  <c:v>27.090601068009065</c:v>
                </c:pt>
                <c:pt idx="692">
                  <c:v>27.174433153226389</c:v>
                </c:pt>
                <c:pt idx="693">
                  <c:v>27.174433153226389</c:v>
                </c:pt>
                <c:pt idx="694">
                  <c:v>27.096672686710825</c:v>
                </c:pt>
                <c:pt idx="695">
                  <c:v>27.096672686710825</c:v>
                </c:pt>
                <c:pt idx="696">
                  <c:v>27.096672686710825</c:v>
                </c:pt>
                <c:pt idx="697">
                  <c:v>27.36179097317542</c:v>
                </c:pt>
                <c:pt idx="698">
                  <c:v>27.622352260700445</c:v>
                </c:pt>
                <c:pt idx="699">
                  <c:v>27.595961184746113</c:v>
                </c:pt>
                <c:pt idx="700">
                  <c:v>27.251685856821972</c:v>
                </c:pt>
                <c:pt idx="701">
                  <c:v>27.038375119211334</c:v>
                </c:pt>
                <c:pt idx="702">
                  <c:v>27.038375119211334</c:v>
                </c:pt>
                <c:pt idx="703">
                  <c:v>27.038375119211334</c:v>
                </c:pt>
                <c:pt idx="704">
                  <c:v>27.03704455608186</c:v>
                </c:pt>
                <c:pt idx="705">
                  <c:v>27.354348639886023</c:v>
                </c:pt>
                <c:pt idx="706">
                  <c:v>27.454359512213685</c:v>
                </c:pt>
                <c:pt idx="707">
                  <c:v>27.400585851583681</c:v>
                </c:pt>
                <c:pt idx="708">
                  <c:v>27.571689917710298</c:v>
                </c:pt>
                <c:pt idx="709">
                  <c:v>27.571689917710298</c:v>
                </c:pt>
                <c:pt idx="710">
                  <c:v>27.571689917710298</c:v>
                </c:pt>
                <c:pt idx="711">
                  <c:v>27.360502442373573</c:v>
                </c:pt>
                <c:pt idx="712">
                  <c:v>27.22011852751918</c:v>
                </c:pt>
                <c:pt idx="713">
                  <c:v>27.520749361513246</c:v>
                </c:pt>
                <c:pt idx="714">
                  <c:v>26.903569817512409</c:v>
                </c:pt>
                <c:pt idx="715">
                  <c:v>27.007411416238828</c:v>
                </c:pt>
                <c:pt idx="716">
                  <c:v>27.007411416238828</c:v>
                </c:pt>
                <c:pt idx="717">
                  <c:v>27.007411416238828</c:v>
                </c:pt>
                <c:pt idx="718">
                  <c:v>27.034832675438857</c:v>
                </c:pt>
                <c:pt idx="719">
                  <c:v>27.137898433409426</c:v>
                </c:pt>
                <c:pt idx="720">
                  <c:v>27.186271095266086</c:v>
                </c:pt>
                <c:pt idx="721">
                  <c:v>27.14124015923807</c:v>
                </c:pt>
                <c:pt idx="722">
                  <c:v>27.14124015923807</c:v>
                </c:pt>
                <c:pt idx="723">
                  <c:v>27.14124015923807</c:v>
                </c:pt>
                <c:pt idx="724">
                  <c:v>27.14124015923807</c:v>
                </c:pt>
                <c:pt idx="725">
                  <c:v>27.243799835556757</c:v>
                </c:pt>
                <c:pt idx="726">
                  <c:v>27.136706675338871</c:v>
                </c:pt>
                <c:pt idx="727">
                  <c:v>27.032359318304785</c:v>
                </c:pt>
                <c:pt idx="728">
                  <c:v>26.960103077145884</c:v>
                </c:pt>
                <c:pt idx="729">
                  <c:v>26.795816624943811</c:v>
                </c:pt>
                <c:pt idx="730">
                  <c:v>26.795816624943811</c:v>
                </c:pt>
                <c:pt idx="731">
                  <c:v>26.795816624943811</c:v>
                </c:pt>
                <c:pt idx="732">
                  <c:v>26.924589746560699</c:v>
                </c:pt>
                <c:pt idx="733">
                  <c:v>26.591337040747515</c:v>
                </c:pt>
                <c:pt idx="734">
                  <c:v>26.157957131786947</c:v>
                </c:pt>
                <c:pt idx="735">
                  <c:v>26.058589705978822</c:v>
                </c:pt>
                <c:pt idx="736">
                  <c:v>26.036912812610836</c:v>
                </c:pt>
                <c:pt idx="737">
                  <c:v>26.036912812610836</c:v>
                </c:pt>
                <c:pt idx="738">
                  <c:v>26.036912812610836</c:v>
                </c:pt>
                <c:pt idx="739">
                  <c:v>26.098774332016259</c:v>
                </c:pt>
                <c:pt idx="740">
                  <c:v>26.18748626474078</c:v>
                </c:pt>
                <c:pt idx="741">
                  <c:v>26.238588813981323</c:v>
                </c:pt>
                <c:pt idx="742">
                  <c:v>25.868423929625855</c:v>
                </c:pt>
                <c:pt idx="743">
                  <c:v>26.102329577611997</c:v>
                </c:pt>
                <c:pt idx="744">
                  <c:v>26.102329577611997</c:v>
                </c:pt>
                <c:pt idx="745">
                  <c:v>26.102329577611997</c:v>
                </c:pt>
                <c:pt idx="746">
                  <c:v>26.102329577611997</c:v>
                </c:pt>
                <c:pt idx="747">
                  <c:v>25.924500626018716</c:v>
                </c:pt>
                <c:pt idx="748">
                  <c:v>25.888644476384339</c:v>
                </c:pt>
                <c:pt idx="749">
                  <c:v>25.777124608869268</c:v>
                </c:pt>
                <c:pt idx="750">
                  <c:v>25.466371025955031</c:v>
                </c:pt>
                <c:pt idx="751">
                  <c:v>25.466371025955031</c:v>
                </c:pt>
                <c:pt idx="752">
                  <c:v>25.466371025955031</c:v>
                </c:pt>
                <c:pt idx="753">
                  <c:v>25.451131905894023</c:v>
                </c:pt>
                <c:pt idx="754">
                  <c:v>25.117833296026305</c:v>
                </c:pt>
                <c:pt idx="755">
                  <c:v>25.37314069663141</c:v>
                </c:pt>
                <c:pt idx="756">
                  <c:v>25.500933869674792</c:v>
                </c:pt>
                <c:pt idx="757">
                  <c:v>25.889967812397753</c:v>
                </c:pt>
                <c:pt idx="758">
                  <c:v>25.889967812397753</c:v>
                </c:pt>
                <c:pt idx="759">
                  <c:v>25.889967812397753</c:v>
                </c:pt>
                <c:pt idx="760">
                  <c:v>26.126260156110916</c:v>
                </c:pt>
                <c:pt idx="761">
                  <c:v>26.097350818402315</c:v>
                </c:pt>
                <c:pt idx="762">
                  <c:v>26.355055063413303</c:v>
                </c:pt>
                <c:pt idx="763">
                  <c:v>25.54493917126096</c:v>
                </c:pt>
                <c:pt idx="764">
                  <c:v>25.971677836988039</c:v>
                </c:pt>
                <c:pt idx="765">
                  <c:v>25.971677836988039</c:v>
                </c:pt>
                <c:pt idx="766">
                  <c:v>25.971677836988039</c:v>
                </c:pt>
                <c:pt idx="767">
                  <c:v>25.754687803363979</c:v>
                </c:pt>
                <c:pt idx="768">
                  <c:v>25.851712519019738</c:v>
                </c:pt>
                <c:pt idx="769">
                  <c:v>25.952424435317159</c:v>
                </c:pt>
                <c:pt idx="770">
                  <c:v>25.80804768949395</c:v>
                </c:pt>
                <c:pt idx="771">
                  <c:v>25.478741432232241</c:v>
                </c:pt>
                <c:pt idx="772">
                  <c:v>25.478741432232241</c:v>
                </c:pt>
                <c:pt idx="773">
                  <c:v>25.478741432232241</c:v>
                </c:pt>
                <c:pt idx="774">
                  <c:v>25.689636115859585</c:v>
                </c:pt>
                <c:pt idx="775">
                  <c:v>25.986769489276831</c:v>
                </c:pt>
                <c:pt idx="776">
                  <c:v>25.9424516149158</c:v>
                </c:pt>
                <c:pt idx="777">
                  <c:v>25.663924679879003</c:v>
                </c:pt>
                <c:pt idx="778">
                  <c:v>25.554072612791003</c:v>
                </c:pt>
                <c:pt idx="779">
                  <c:v>25.554072612791003</c:v>
                </c:pt>
                <c:pt idx="780">
                  <c:v>25.554072612791003</c:v>
                </c:pt>
                <c:pt idx="781">
                  <c:v>25.554072612791003</c:v>
                </c:pt>
                <c:pt idx="782">
                  <c:v>25.543276195411682</c:v>
                </c:pt>
                <c:pt idx="783">
                  <c:v>25.329433583682668</c:v>
                </c:pt>
                <c:pt idx="784">
                  <c:v>25.925333530717154</c:v>
                </c:pt>
                <c:pt idx="785">
                  <c:v>25.697019308772262</c:v>
                </c:pt>
                <c:pt idx="786">
                  <c:v>25.697019308772262</c:v>
                </c:pt>
                <c:pt idx="787">
                  <c:v>25.697019308772262</c:v>
                </c:pt>
                <c:pt idx="788">
                  <c:v>25.841901576736308</c:v>
                </c:pt>
                <c:pt idx="789">
                  <c:v>25.819505270021985</c:v>
                </c:pt>
                <c:pt idx="790">
                  <c:v>25.737939675605514</c:v>
                </c:pt>
                <c:pt idx="791">
                  <c:v>25.540255805490919</c:v>
                </c:pt>
                <c:pt idx="792">
                  <c:v>25.287112696824899</c:v>
                </c:pt>
                <c:pt idx="793">
                  <c:v>25.287112696824899</c:v>
                </c:pt>
                <c:pt idx="794">
                  <c:v>25.287112696824899</c:v>
                </c:pt>
                <c:pt idx="795">
                  <c:v>24.999561875060561</c:v>
                </c:pt>
                <c:pt idx="796">
                  <c:v>25.057594145361872</c:v>
                </c:pt>
                <c:pt idx="797">
                  <c:v>25.450975471908983</c:v>
                </c:pt>
                <c:pt idx="798">
                  <c:v>25.378523924871082</c:v>
                </c:pt>
                <c:pt idx="799">
                  <c:v>25.194005341994846</c:v>
                </c:pt>
                <c:pt idx="800">
                  <c:v>25.194005341994846</c:v>
                </c:pt>
                <c:pt idx="801">
                  <c:v>25.194005341994846</c:v>
                </c:pt>
                <c:pt idx="802">
                  <c:v>24.8110436197179</c:v>
                </c:pt>
                <c:pt idx="803">
                  <c:v>25.179981243928417</c:v>
                </c:pt>
                <c:pt idx="804">
                  <c:v>25.46281649497115</c:v>
                </c:pt>
                <c:pt idx="805">
                  <c:v>25.373845180285766</c:v>
                </c:pt>
                <c:pt idx="806">
                  <c:v>25.681781452148336</c:v>
                </c:pt>
                <c:pt idx="807">
                  <c:v>25.681781452148336</c:v>
                </c:pt>
                <c:pt idx="808">
                  <c:v>25.681781452148336</c:v>
                </c:pt>
                <c:pt idx="809">
                  <c:v>25.688425287873606</c:v>
                </c:pt>
                <c:pt idx="810">
                  <c:v>25.866921401348367</c:v>
                </c:pt>
                <c:pt idx="811">
                  <c:v>25.957236479878492</c:v>
                </c:pt>
                <c:pt idx="812">
                  <c:v>26.203699493052341</c:v>
                </c:pt>
                <c:pt idx="813">
                  <c:v>26.098354311064789</c:v>
                </c:pt>
                <c:pt idx="814">
                  <c:v>26.098354311064789</c:v>
                </c:pt>
                <c:pt idx="815">
                  <c:v>26.098354311064789</c:v>
                </c:pt>
                <c:pt idx="816">
                  <c:v>26.247103469297269</c:v>
                </c:pt>
                <c:pt idx="817">
                  <c:v>26.298699561888927</c:v>
                </c:pt>
                <c:pt idx="818">
                  <c:v>26.185289606539758</c:v>
                </c:pt>
                <c:pt idx="819">
                  <c:v>26.087184815477695</c:v>
                </c:pt>
                <c:pt idx="820">
                  <c:v>26.018654034572826</c:v>
                </c:pt>
                <c:pt idx="821">
                  <c:v>26.018654034572826</c:v>
                </c:pt>
                <c:pt idx="822">
                  <c:v>26.018654034572826</c:v>
                </c:pt>
                <c:pt idx="823">
                  <c:v>26.408944259151024</c:v>
                </c:pt>
                <c:pt idx="824">
                  <c:v>26.192640470202509</c:v>
                </c:pt>
                <c:pt idx="825">
                  <c:v>25.652053051889748</c:v>
                </c:pt>
                <c:pt idx="826">
                  <c:v>25.524324900050942</c:v>
                </c:pt>
                <c:pt idx="827">
                  <c:v>25.153162707143622</c:v>
                </c:pt>
                <c:pt idx="828">
                  <c:v>25.153162707143622</c:v>
                </c:pt>
                <c:pt idx="829">
                  <c:v>25.153162707143622</c:v>
                </c:pt>
                <c:pt idx="830">
                  <c:v>24.830564900952634</c:v>
                </c:pt>
                <c:pt idx="831">
                  <c:v>24.801381018274718</c:v>
                </c:pt>
                <c:pt idx="832">
                  <c:v>25.005496325012924</c:v>
                </c:pt>
                <c:pt idx="833">
                  <c:v>24.608147045877264</c:v>
                </c:pt>
                <c:pt idx="834">
                  <c:v>24.608147045877264</c:v>
                </c:pt>
                <c:pt idx="835">
                  <c:v>24.608147045877264</c:v>
                </c:pt>
                <c:pt idx="836">
                  <c:v>24.608147045877264</c:v>
                </c:pt>
                <c:pt idx="837">
                  <c:v>24.716867107822541</c:v>
                </c:pt>
                <c:pt idx="838">
                  <c:v>24.826747090189567</c:v>
                </c:pt>
                <c:pt idx="839">
                  <c:v>24.391047586442962</c:v>
                </c:pt>
                <c:pt idx="840">
                  <c:v>24.173407705183472</c:v>
                </c:pt>
                <c:pt idx="841">
                  <c:v>24.156488888122354</c:v>
                </c:pt>
                <c:pt idx="842">
                  <c:v>24.156488888122354</c:v>
                </c:pt>
                <c:pt idx="843">
                  <c:v>24.156488888122354</c:v>
                </c:pt>
                <c:pt idx="844">
                  <c:v>24.412246818264311</c:v>
                </c:pt>
                <c:pt idx="845">
                  <c:v>24.127287417000783</c:v>
                </c:pt>
                <c:pt idx="846">
                  <c:v>24.088862814894227</c:v>
                </c:pt>
                <c:pt idx="847">
                  <c:v>24.58784314694595</c:v>
                </c:pt>
                <c:pt idx="848">
                  <c:v>24.136975792459889</c:v>
                </c:pt>
                <c:pt idx="849">
                  <c:v>24.136975792459889</c:v>
                </c:pt>
                <c:pt idx="850">
                  <c:v>24.136975792459889</c:v>
                </c:pt>
                <c:pt idx="851">
                  <c:v>24.445454335402133</c:v>
                </c:pt>
                <c:pt idx="852">
                  <c:v>24.379131006919312</c:v>
                </c:pt>
                <c:pt idx="853">
                  <c:v>24.508634256458961</c:v>
                </c:pt>
                <c:pt idx="854">
                  <c:v>24.01662117571631</c:v>
                </c:pt>
                <c:pt idx="855">
                  <c:v>24.002863651406514</c:v>
                </c:pt>
                <c:pt idx="856">
                  <c:v>24.002863651406514</c:v>
                </c:pt>
                <c:pt idx="857">
                  <c:v>24.002863651406514</c:v>
                </c:pt>
                <c:pt idx="858">
                  <c:v>23.81794544252498</c:v>
                </c:pt>
                <c:pt idx="859">
                  <c:v>24.142831710565787</c:v>
                </c:pt>
                <c:pt idx="860">
                  <c:v>23.677713467785257</c:v>
                </c:pt>
                <c:pt idx="861">
                  <c:v>23.414904953031503</c:v>
                </c:pt>
                <c:pt idx="862">
                  <c:v>23.713470367913967</c:v>
                </c:pt>
                <c:pt idx="863">
                  <c:v>23.713470367913967</c:v>
                </c:pt>
                <c:pt idx="864">
                  <c:v>23.713470367913967</c:v>
                </c:pt>
                <c:pt idx="865">
                  <c:v>23.587076560137188</c:v>
                </c:pt>
                <c:pt idx="866">
                  <c:v>23.75104909199046</c:v>
                </c:pt>
                <c:pt idx="867">
                  <c:v>23.41900971164339</c:v>
                </c:pt>
                <c:pt idx="868">
                  <c:v>23.303270444343806</c:v>
                </c:pt>
                <c:pt idx="869">
                  <c:v>23.229249564449859</c:v>
                </c:pt>
                <c:pt idx="870">
                  <c:v>23.229249564449859</c:v>
                </c:pt>
                <c:pt idx="871">
                  <c:v>23.229249564449859</c:v>
                </c:pt>
                <c:pt idx="872">
                  <c:v>23.350666247643385</c:v>
                </c:pt>
                <c:pt idx="873">
                  <c:v>22.90931803303155</c:v>
                </c:pt>
                <c:pt idx="874">
                  <c:v>22.940479131524256</c:v>
                </c:pt>
                <c:pt idx="875">
                  <c:v>23.079996785080688</c:v>
                </c:pt>
                <c:pt idx="876">
                  <c:v>23.343033028679805</c:v>
                </c:pt>
                <c:pt idx="877">
                  <c:v>23.343033028679805</c:v>
                </c:pt>
                <c:pt idx="878">
                  <c:v>23.343033028679805</c:v>
                </c:pt>
                <c:pt idx="879">
                  <c:v>23.343033028679805</c:v>
                </c:pt>
                <c:pt idx="880">
                  <c:v>23.5705375487534</c:v>
                </c:pt>
                <c:pt idx="881">
                  <c:v>23.718659147587008</c:v>
                </c:pt>
                <c:pt idx="882">
                  <c:v>23.876884478604239</c:v>
                </c:pt>
                <c:pt idx="883">
                  <c:v>23.574649994165849</c:v>
                </c:pt>
                <c:pt idx="884">
                  <c:v>23.574649994165849</c:v>
                </c:pt>
                <c:pt idx="885">
                  <c:v>23.574649994165849</c:v>
                </c:pt>
                <c:pt idx="886">
                  <c:v>23.672182211222434</c:v>
                </c:pt>
                <c:pt idx="887">
                  <c:v>23.636680423692699</c:v>
                </c:pt>
                <c:pt idx="888">
                  <c:v>23.733029707724207</c:v>
                </c:pt>
                <c:pt idx="889">
                  <c:v>23.556432914405878</c:v>
                </c:pt>
                <c:pt idx="890">
                  <c:v>23.235383634638492</c:v>
                </c:pt>
                <c:pt idx="891">
                  <c:v>23.235383634638492</c:v>
                </c:pt>
                <c:pt idx="892">
                  <c:v>23.235383634638492</c:v>
                </c:pt>
                <c:pt idx="893">
                  <c:v>23.034925086273816</c:v>
                </c:pt>
                <c:pt idx="894">
                  <c:v>23.236968191442266</c:v>
                </c:pt>
                <c:pt idx="895">
                  <c:v>23.587968776939565</c:v>
                </c:pt>
                <c:pt idx="896">
                  <c:v>23.465134339957562</c:v>
                </c:pt>
                <c:pt idx="897">
                  <c:v>23.70987647793455</c:v>
                </c:pt>
                <c:pt idx="898">
                  <c:v>23.70987647793455</c:v>
                </c:pt>
                <c:pt idx="899">
                  <c:v>23.70987647793455</c:v>
                </c:pt>
                <c:pt idx="900">
                  <c:v>23.70987647793455</c:v>
                </c:pt>
                <c:pt idx="901">
                  <c:v>23.717616685126636</c:v>
                </c:pt>
                <c:pt idx="902">
                  <c:v>23.686003678052039</c:v>
                </c:pt>
                <c:pt idx="903">
                  <c:v>23.871039676172643</c:v>
                </c:pt>
                <c:pt idx="904">
                  <c:v>24.044140490706067</c:v>
                </c:pt>
                <c:pt idx="905">
                  <c:v>24.044140490706067</c:v>
                </c:pt>
                <c:pt idx="906">
                  <c:v>24.044140490706067</c:v>
                </c:pt>
                <c:pt idx="907">
                  <c:v>23.857634734504533</c:v>
                </c:pt>
                <c:pt idx="908">
                  <c:v>23.462369798905332</c:v>
                </c:pt>
                <c:pt idx="909">
                  <c:v>23.648719547052732</c:v>
                </c:pt>
                <c:pt idx="910">
                  <c:v>23.415872047463015</c:v>
                </c:pt>
                <c:pt idx="911">
                  <c:v>23.351941399598445</c:v>
                </c:pt>
                <c:pt idx="912">
                  <c:v>23.351941399598445</c:v>
                </c:pt>
                <c:pt idx="913">
                  <c:v>23.351941399598445</c:v>
                </c:pt>
                <c:pt idx="914">
                  <c:v>23.351941399598445</c:v>
                </c:pt>
                <c:pt idx="915">
                  <c:v>23.900610242903067</c:v>
                </c:pt>
                <c:pt idx="916">
                  <c:v>24.055478788891495</c:v>
                </c:pt>
                <c:pt idx="917">
                  <c:v>24.22916796343149</c:v>
                </c:pt>
                <c:pt idx="918">
                  <c:v>24.255514784560365</c:v>
                </c:pt>
                <c:pt idx="919">
                  <c:v>24.255514784560365</c:v>
                </c:pt>
                <c:pt idx="920">
                  <c:v>24.255514784560365</c:v>
                </c:pt>
                <c:pt idx="921">
                  <c:v>23.975175109301002</c:v>
                </c:pt>
                <c:pt idx="922">
                  <c:v>23.84870715752162</c:v>
                </c:pt>
                <c:pt idx="923">
                  <c:v>23.867217707543414</c:v>
                </c:pt>
                <c:pt idx="924">
                  <c:v>24.070243331710778</c:v>
                </c:pt>
                <c:pt idx="925">
                  <c:v>24.012103333597651</c:v>
                </c:pt>
                <c:pt idx="926">
                  <c:v>24.012103333597651</c:v>
                </c:pt>
                <c:pt idx="927">
                  <c:v>24.012103333597651</c:v>
                </c:pt>
                <c:pt idx="928">
                  <c:v>23.956949298129121</c:v>
                </c:pt>
                <c:pt idx="929">
                  <c:v>24.090472950222846</c:v>
                </c:pt>
                <c:pt idx="930">
                  <c:v>24.380540406635696</c:v>
                </c:pt>
                <c:pt idx="931">
                  <c:v>24.419224247926337</c:v>
                </c:pt>
                <c:pt idx="932">
                  <c:v>24.032574134309701</c:v>
                </c:pt>
                <c:pt idx="933">
                  <c:v>24.032574134309701</c:v>
                </c:pt>
                <c:pt idx="934">
                  <c:v>24.032574134309701</c:v>
                </c:pt>
                <c:pt idx="935">
                  <c:v>23.825458528033952</c:v>
                </c:pt>
                <c:pt idx="936">
                  <c:v>23.511822378777772</c:v>
                </c:pt>
                <c:pt idx="937">
                  <c:v>24.184120619834417</c:v>
                </c:pt>
                <c:pt idx="938">
                  <c:v>24.131064412897505</c:v>
                </c:pt>
                <c:pt idx="939">
                  <c:v>24.522290704922131</c:v>
                </c:pt>
                <c:pt idx="940">
                  <c:v>24.522290704922131</c:v>
                </c:pt>
                <c:pt idx="941">
                  <c:v>24.522290704922131</c:v>
                </c:pt>
                <c:pt idx="942">
                  <c:v>24.493164648023946</c:v>
                </c:pt>
                <c:pt idx="943">
                  <c:v>24.504040537793269</c:v>
                </c:pt>
                <c:pt idx="944">
                  <c:v>24.895244353643562</c:v>
                </c:pt>
                <c:pt idx="945">
                  <c:v>25.078178362867689</c:v>
                </c:pt>
                <c:pt idx="946">
                  <c:v>24.963836306452237</c:v>
                </c:pt>
                <c:pt idx="947">
                  <c:v>24.963836306452237</c:v>
                </c:pt>
                <c:pt idx="948">
                  <c:v>24.963836306452237</c:v>
                </c:pt>
                <c:pt idx="949">
                  <c:v>24.801115993966214</c:v>
                </c:pt>
                <c:pt idx="950">
                  <c:v>24.788661101247982</c:v>
                </c:pt>
                <c:pt idx="951">
                  <c:v>25.016713068190334</c:v>
                </c:pt>
                <c:pt idx="952">
                  <c:v>24.848720515037574</c:v>
                </c:pt>
                <c:pt idx="953">
                  <c:v>24.957964360239753</c:v>
                </c:pt>
                <c:pt idx="954">
                  <c:v>24.957964360239753</c:v>
                </c:pt>
                <c:pt idx="955">
                  <c:v>24.957964360239753</c:v>
                </c:pt>
                <c:pt idx="956">
                  <c:v>24.964993190003248</c:v>
                </c:pt>
                <c:pt idx="957">
                  <c:v>24.888706954577454</c:v>
                </c:pt>
                <c:pt idx="958">
                  <c:v>24.874150645413948</c:v>
                </c:pt>
                <c:pt idx="959">
                  <c:v>24.867655654494474</c:v>
                </c:pt>
                <c:pt idx="960">
                  <c:v>24.654656680090937</c:v>
                </c:pt>
                <c:pt idx="961">
                  <c:v>24.654656680090937</c:v>
                </c:pt>
                <c:pt idx="962">
                  <c:v>24.654656680090937</c:v>
                </c:pt>
                <c:pt idx="963">
                  <c:v>24.457492089337638</c:v>
                </c:pt>
                <c:pt idx="964">
                  <c:v>24.462481836404397</c:v>
                </c:pt>
                <c:pt idx="965">
                  <c:v>24.415904417072458</c:v>
                </c:pt>
                <c:pt idx="966">
                  <c:v>24.568623720921192</c:v>
                </c:pt>
                <c:pt idx="967">
                  <c:v>24.264717949686947</c:v>
                </c:pt>
                <c:pt idx="968">
                  <c:v>24.264717949686947</c:v>
                </c:pt>
                <c:pt idx="969">
                  <c:v>24.264717949686947</c:v>
                </c:pt>
                <c:pt idx="970">
                  <c:v>24.133831353009146</c:v>
                </c:pt>
                <c:pt idx="971">
                  <c:v>24.135424826139545</c:v>
                </c:pt>
                <c:pt idx="972">
                  <c:v>24.133510137687278</c:v>
                </c:pt>
                <c:pt idx="973">
                  <c:v>24.072488975374231</c:v>
                </c:pt>
                <c:pt idx="974">
                  <c:v>23.996646701706908</c:v>
                </c:pt>
                <c:pt idx="975">
                  <c:v>23.996646701706908</c:v>
                </c:pt>
                <c:pt idx="976">
                  <c:v>23.996646701706908</c:v>
                </c:pt>
                <c:pt idx="977">
                  <c:v>23.996646701706908</c:v>
                </c:pt>
                <c:pt idx="978">
                  <c:v>23.846143013662292</c:v>
                </c:pt>
                <c:pt idx="979">
                  <c:v>23.835789589452393</c:v>
                </c:pt>
                <c:pt idx="980">
                  <c:v>23.646928029890617</c:v>
                </c:pt>
                <c:pt idx="981">
                  <c:v>23.83251141665702</c:v>
                </c:pt>
                <c:pt idx="982">
                  <c:v>23.83251141665702</c:v>
                </c:pt>
                <c:pt idx="983">
                  <c:v>23.83251141665702</c:v>
                </c:pt>
                <c:pt idx="984">
                  <c:v>24.004745764464815</c:v>
                </c:pt>
                <c:pt idx="985">
                  <c:v>23.520179251865279</c:v>
                </c:pt>
                <c:pt idx="986">
                  <c:v>23.56957453516501</c:v>
                </c:pt>
                <c:pt idx="987">
                  <c:v>23.375192644755021</c:v>
                </c:pt>
                <c:pt idx="988">
                  <c:v>23.370250857834041</c:v>
                </c:pt>
                <c:pt idx="989">
                  <c:v>23.370250857834041</c:v>
                </c:pt>
                <c:pt idx="990">
                  <c:v>23.370250857834041</c:v>
                </c:pt>
                <c:pt idx="991">
                  <c:v>23.350903726733094</c:v>
                </c:pt>
                <c:pt idx="992">
                  <c:v>23.491905246711291</c:v>
                </c:pt>
                <c:pt idx="993">
                  <c:v>23.446467526103824</c:v>
                </c:pt>
                <c:pt idx="994">
                  <c:v>23.553184818579762</c:v>
                </c:pt>
                <c:pt idx="995">
                  <c:v>23.564530878964373</c:v>
                </c:pt>
                <c:pt idx="996">
                  <c:v>23.564530878964373</c:v>
                </c:pt>
                <c:pt idx="997">
                  <c:v>23.564530878964373</c:v>
                </c:pt>
                <c:pt idx="998">
                  <c:v>23.758694754519055</c:v>
                </c:pt>
                <c:pt idx="999">
                  <c:v>23.789206502867064</c:v>
                </c:pt>
                <c:pt idx="1000">
                  <c:v>23.664292765796269</c:v>
                </c:pt>
                <c:pt idx="1001">
                  <c:v>23.392808925021377</c:v>
                </c:pt>
                <c:pt idx="1002">
                  <c:v>23.266686704303734</c:v>
                </c:pt>
                <c:pt idx="1003">
                  <c:v>23.266686704303734</c:v>
                </c:pt>
                <c:pt idx="1004">
                  <c:v>23.266686704303734</c:v>
                </c:pt>
                <c:pt idx="1005">
                  <c:v>23.35270367035649</c:v>
                </c:pt>
                <c:pt idx="1006">
                  <c:v>23.393440611659564</c:v>
                </c:pt>
                <c:pt idx="1007">
                  <c:v>23.4508079064946</c:v>
                </c:pt>
                <c:pt idx="1008">
                  <c:v>23.557043122370821</c:v>
                </c:pt>
                <c:pt idx="1009">
                  <c:v>23.16430006077551</c:v>
                </c:pt>
                <c:pt idx="1010">
                  <c:v>23.16430006077551</c:v>
                </c:pt>
                <c:pt idx="1011">
                  <c:v>23.16430006077551</c:v>
                </c:pt>
                <c:pt idx="1012">
                  <c:v>23.115184099108728</c:v>
                </c:pt>
                <c:pt idx="1013">
                  <c:v>22.950816603220591</c:v>
                </c:pt>
                <c:pt idx="1014">
                  <c:v>23.034068542314657</c:v>
                </c:pt>
                <c:pt idx="1015">
                  <c:v>23.02415493760796</c:v>
                </c:pt>
                <c:pt idx="1016">
                  <c:v>22.82342932156542</c:v>
                </c:pt>
                <c:pt idx="1017">
                  <c:v>22.82342932156542</c:v>
                </c:pt>
                <c:pt idx="1018">
                  <c:v>22.82342932156542</c:v>
                </c:pt>
                <c:pt idx="1019">
                  <c:v>23.137463070653411</c:v>
                </c:pt>
                <c:pt idx="1020">
                  <c:v>23.052930074825287</c:v>
                </c:pt>
                <c:pt idx="1021">
                  <c:v>23.13539153648745</c:v>
                </c:pt>
                <c:pt idx="1022">
                  <c:v>23.309491119809795</c:v>
                </c:pt>
                <c:pt idx="1023">
                  <c:v>23.3363418148063</c:v>
                </c:pt>
                <c:pt idx="1024">
                  <c:v>23.3363418148063</c:v>
                </c:pt>
                <c:pt idx="1025">
                  <c:v>23.3363418148063</c:v>
                </c:pt>
                <c:pt idx="1026">
                  <c:v>23.35778383232736</c:v>
                </c:pt>
                <c:pt idx="1027">
                  <c:v>23.423560404349143</c:v>
                </c:pt>
                <c:pt idx="1028">
                  <c:v>22.456020365703697</c:v>
                </c:pt>
                <c:pt idx="1029">
                  <c:v>21.835146641270313</c:v>
                </c:pt>
                <c:pt idx="1030">
                  <c:v>22.062932291504406</c:v>
                </c:pt>
                <c:pt idx="1031">
                  <c:v>22.062932291504406</c:v>
                </c:pt>
                <c:pt idx="1032">
                  <c:v>22.062932291504406</c:v>
                </c:pt>
                <c:pt idx="1033">
                  <c:v>21.857510237383366</c:v>
                </c:pt>
                <c:pt idx="1034">
                  <c:v>21.444492767970438</c:v>
                </c:pt>
                <c:pt idx="1035">
                  <c:v>21.170903472628712</c:v>
                </c:pt>
                <c:pt idx="1036">
                  <c:v>20.741889662143059</c:v>
                </c:pt>
                <c:pt idx="1037">
                  <c:v>20.870623178802845</c:v>
                </c:pt>
                <c:pt idx="1038">
                  <c:v>20.870623178802845</c:v>
                </c:pt>
                <c:pt idx="1039">
                  <c:v>20.870623178802845</c:v>
                </c:pt>
                <c:pt idx="1040">
                  <c:v>20.975521877035437</c:v>
                </c:pt>
                <c:pt idx="1041">
                  <c:v>20.941728810683042</c:v>
                </c:pt>
                <c:pt idx="1042">
                  <c:v>20.81886904241426</c:v>
                </c:pt>
                <c:pt idx="1043">
                  <c:v>21.533794379042455</c:v>
                </c:pt>
                <c:pt idx="1044">
                  <c:v>21.856062583675087</c:v>
                </c:pt>
                <c:pt idx="1045">
                  <c:v>21.856062583675087</c:v>
                </c:pt>
                <c:pt idx="1046">
                  <c:v>21.856062583675087</c:v>
                </c:pt>
                <c:pt idx="1047">
                  <c:v>21.79989400949222</c:v>
                </c:pt>
                <c:pt idx="1048">
                  <c:v>21.895755904506043</c:v>
                </c:pt>
                <c:pt idx="1049">
                  <c:v>21.860213690335168</c:v>
                </c:pt>
                <c:pt idx="1050">
                  <c:v>21.896238877402197</c:v>
                </c:pt>
                <c:pt idx="1051">
                  <c:v>21.739935508351603</c:v>
                </c:pt>
                <c:pt idx="1052">
                  <c:v>21.739935508351603</c:v>
                </c:pt>
                <c:pt idx="1053">
                  <c:v>21.739935508351603</c:v>
                </c:pt>
                <c:pt idx="1054">
                  <c:v>21.556232918678759</c:v>
                </c:pt>
                <c:pt idx="1055">
                  <c:v>21.605575969215909</c:v>
                </c:pt>
                <c:pt idx="1056">
                  <c:v>21.706410708564029</c:v>
                </c:pt>
                <c:pt idx="1057">
                  <c:v>21.706410708564029</c:v>
                </c:pt>
                <c:pt idx="1058">
                  <c:v>21.48093979552046</c:v>
                </c:pt>
                <c:pt idx="1059">
                  <c:v>21.48093979552046</c:v>
                </c:pt>
                <c:pt idx="1060">
                  <c:v>21.48093979552046</c:v>
                </c:pt>
                <c:pt idx="1061">
                  <c:v>21.398458262541222</c:v>
                </c:pt>
                <c:pt idx="1062">
                  <c:v>21.180416959161008</c:v>
                </c:pt>
                <c:pt idx="1063">
                  <c:v>21.718462763287011</c:v>
                </c:pt>
                <c:pt idx="1064">
                  <c:v>21.759955282784997</c:v>
                </c:pt>
                <c:pt idx="1065">
                  <c:v>21.697869406997192</c:v>
                </c:pt>
                <c:pt idx="1066">
                  <c:v>21.697869406997192</c:v>
                </c:pt>
                <c:pt idx="1067">
                  <c:v>21.697869406997192</c:v>
                </c:pt>
                <c:pt idx="1068">
                  <c:v>21.744650915195592</c:v>
                </c:pt>
                <c:pt idx="1069">
                  <c:v>21.479389979330197</c:v>
                </c:pt>
                <c:pt idx="1070">
                  <c:v>21.348548552122015</c:v>
                </c:pt>
                <c:pt idx="1071">
                  <c:v>21.457039910517157</c:v>
                </c:pt>
                <c:pt idx="1072">
                  <c:v>21.495722324608916</c:v>
                </c:pt>
                <c:pt idx="1073">
                  <c:v>21.495722324608916</c:v>
                </c:pt>
                <c:pt idx="1074">
                  <c:v>21.495722324608916</c:v>
                </c:pt>
                <c:pt idx="1075">
                  <c:v>21.566876896146045</c:v>
                </c:pt>
                <c:pt idx="1076">
                  <c:v>21.782367683503175</c:v>
                </c:pt>
                <c:pt idx="1077">
                  <c:v>21.750871481940454</c:v>
                </c:pt>
                <c:pt idx="1078">
                  <c:v>21.410409772098497</c:v>
                </c:pt>
                <c:pt idx="1079">
                  <c:v>21.409853941965871</c:v>
                </c:pt>
                <c:pt idx="1080">
                  <c:v>21.409853941965871</c:v>
                </c:pt>
                <c:pt idx="1081">
                  <c:v>21.409853941965871</c:v>
                </c:pt>
                <c:pt idx="1082">
                  <c:v>21.179163592120425</c:v>
                </c:pt>
                <c:pt idx="1083">
                  <c:v>21.214043252759222</c:v>
                </c:pt>
                <c:pt idx="1084">
                  <c:v>21.273386542815292</c:v>
                </c:pt>
                <c:pt idx="1085">
                  <c:v>20.995915124366956</c:v>
                </c:pt>
                <c:pt idx="1086">
                  <c:v>20.95829728710299</c:v>
                </c:pt>
                <c:pt idx="1087">
                  <c:v>20.95829728710299</c:v>
                </c:pt>
                <c:pt idx="1088">
                  <c:v>20.95829728710299</c:v>
                </c:pt>
                <c:pt idx="1089">
                  <c:v>20.95829728710299</c:v>
                </c:pt>
                <c:pt idx="1090">
                  <c:v>20.678675270788641</c:v>
                </c:pt>
                <c:pt idx="1091">
                  <c:v>20.556310854543202</c:v>
                </c:pt>
                <c:pt idx="1092">
                  <c:v>20.798770263015552</c:v>
                </c:pt>
                <c:pt idx="1093">
                  <c:v>20.836042375082915</c:v>
                </c:pt>
                <c:pt idx="1094">
                  <c:v>20.836042375082915</c:v>
                </c:pt>
                <c:pt idx="1095">
                  <c:v>20.836042375082915</c:v>
                </c:pt>
                <c:pt idx="1096">
                  <c:v>20.836042375082915</c:v>
                </c:pt>
                <c:pt idx="1097">
                  <c:v>20.776515192798524</c:v>
                </c:pt>
                <c:pt idx="1098">
                  <c:v>20.471501951563479</c:v>
                </c:pt>
                <c:pt idx="1099">
                  <c:v>20.309731164029998</c:v>
                </c:pt>
                <c:pt idx="1100">
                  <c:v>20.381821121021698</c:v>
                </c:pt>
                <c:pt idx="1101">
                  <c:v>20.381821121021698</c:v>
                </c:pt>
                <c:pt idx="1102">
                  <c:v>20.381821121021698</c:v>
                </c:pt>
                <c:pt idx="1103">
                  <c:v>20.589612722891566</c:v>
                </c:pt>
                <c:pt idx="1104">
                  <c:v>20.659185790982328</c:v>
                </c:pt>
                <c:pt idx="1105">
                  <c:v>20.944352020434415</c:v>
                </c:pt>
                <c:pt idx="1106">
                  <c:v>21.004590205092963</c:v>
                </c:pt>
                <c:pt idx="1107">
                  <c:v>21.138245781491076</c:v>
                </c:pt>
                <c:pt idx="1108">
                  <c:v>21.138245781491076</c:v>
                </c:pt>
                <c:pt idx="1109">
                  <c:v>21.138245781491076</c:v>
                </c:pt>
                <c:pt idx="1110">
                  <c:v>21.138245781491076</c:v>
                </c:pt>
                <c:pt idx="1111">
                  <c:v>21.219634811586342</c:v>
                </c:pt>
                <c:pt idx="1112">
                  <c:v>21.333199301860613</c:v>
                </c:pt>
                <c:pt idx="1113">
                  <c:v>21.362138539364331</c:v>
                </c:pt>
                <c:pt idx="1114">
                  <c:v>21.703225457079153</c:v>
                </c:pt>
                <c:pt idx="1115">
                  <c:v>21.703225457079153</c:v>
                </c:pt>
                <c:pt idx="1116">
                  <c:v>21.703225457079153</c:v>
                </c:pt>
                <c:pt idx="1117">
                  <c:v>21.911553159485724</c:v>
                </c:pt>
                <c:pt idx="1118">
                  <c:v>21.889653248399423</c:v>
                </c:pt>
                <c:pt idx="1119">
                  <c:v>21.77197965284007</c:v>
                </c:pt>
                <c:pt idx="1120">
                  <c:v>22.007930499512891</c:v>
                </c:pt>
                <c:pt idx="1121">
                  <c:v>22.231793968893687</c:v>
                </c:pt>
                <c:pt idx="1122">
                  <c:v>22.231793968893687</c:v>
                </c:pt>
                <c:pt idx="1123">
                  <c:v>22.231793968893687</c:v>
                </c:pt>
                <c:pt idx="1124">
                  <c:v>21.977805056183449</c:v>
                </c:pt>
                <c:pt idx="1125">
                  <c:v>22.021746308312217</c:v>
                </c:pt>
                <c:pt idx="1126">
                  <c:v>22.265233977965007</c:v>
                </c:pt>
                <c:pt idx="1127">
                  <c:v>23.166451143464666</c:v>
                </c:pt>
                <c:pt idx="1128">
                  <c:v>23.004806677505421</c:v>
                </c:pt>
                <c:pt idx="1129">
                  <c:v>23.004806677505421</c:v>
                </c:pt>
                <c:pt idx="1130">
                  <c:v>23.004806677505421</c:v>
                </c:pt>
                <c:pt idx="1131">
                  <c:v>22.880093662490538</c:v>
                </c:pt>
                <c:pt idx="1132">
                  <c:v>23.231713450673194</c:v>
                </c:pt>
                <c:pt idx="1133">
                  <c:v>22.964131696223447</c:v>
                </c:pt>
                <c:pt idx="1134">
                  <c:v>22.819005955580966</c:v>
                </c:pt>
                <c:pt idx="1135">
                  <c:v>22.594864485926003</c:v>
                </c:pt>
                <c:pt idx="1136">
                  <c:v>22.594864485926003</c:v>
                </c:pt>
                <c:pt idx="1137">
                  <c:v>22.594864485926003</c:v>
                </c:pt>
                <c:pt idx="1138">
                  <c:v>22.804429231085109</c:v>
                </c:pt>
                <c:pt idx="1139">
                  <c:v>22.905844150104208</c:v>
                </c:pt>
                <c:pt idx="1140">
                  <c:v>22.953455343815431</c:v>
                </c:pt>
                <c:pt idx="1141">
                  <c:v>22.788428001701011</c:v>
                </c:pt>
                <c:pt idx="1142">
                  <c:v>22.587248717180209</c:v>
                </c:pt>
                <c:pt idx="1143">
                  <c:v>22.587248717180209</c:v>
                </c:pt>
                <c:pt idx="1144">
                  <c:v>22.587248717180209</c:v>
                </c:pt>
                <c:pt idx="1145">
                  <c:v>22.587248717180209</c:v>
                </c:pt>
                <c:pt idx="1146">
                  <c:v>22.487561095858815</c:v>
                </c:pt>
                <c:pt idx="1147">
                  <c:v>22.532741039689281</c:v>
                </c:pt>
                <c:pt idx="1148">
                  <c:v>22.72493416655729</c:v>
                </c:pt>
                <c:pt idx="1149">
                  <c:v>22.53706719726825</c:v>
                </c:pt>
                <c:pt idx="1150">
                  <c:v>22.53706719726825</c:v>
                </c:pt>
                <c:pt idx="1151">
                  <c:v>22.53706719726825</c:v>
                </c:pt>
                <c:pt idx="1152">
                  <c:v>22.603034228629152</c:v>
                </c:pt>
                <c:pt idx="1153">
                  <c:v>22.672695540200362</c:v>
                </c:pt>
                <c:pt idx="1154">
                  <c:v>22.499628337170456</c:v>
                </c:pt>
                <c:pt idx="1155">
                  <c:v>22.593373969359487</c:v>
                </c:pt>
                <c:pt idx="1156">
                  <c:v>22.854178834287151</c:v>
                </c:pt>
                <c:pt idx="1157">
                  <c:v>22.854178834287151</c:v>
                </c:pt>
                <c:pt idx="1158">
                  <c:v>22.854178834287151</c:v>
                </c:pt>
                <c:pt idx="1159">
                  <c:v>22.986726650335342</c:v>
                </c:pt>
                <c:pt idx="1160">
                  <c:v>23.094889582972463</c:v>
                </c:pt>
                <c:pt idx="1161">
                  <c:v>23.232504186820137</c:v>
                </c:pt>
                <c:pt idx="1162">
                  <c:v>23.297307382323538</c:v>
                </c:pt>
                <c:pt idx="1163">
                  <c:v>23.268690261676888</c:v>
                </c:pt>
                <c:pt idx="1164">
                  <c:v>23.268690261676888</c:v>
                </c:pt>
                <c:pt idx="1165">
                  <c:v>23.268690261676888</c:v>
                </c:pt>
                <c:pt idx="1166">
                  <c:v>23.598260031217951</c:v>
                </c:pt>
                <c:pt idx="1167">
                  <c:v>23.840992136252471</c:v>
                </c:pt>
                <c:pt idx="1168">
                  <c:v>24.272194683216632</c:v>
                </c:pt>
                <c:pt idx="1169">
                  <c:v>24.685064001223527</c:v>
                </c:pt>
                <c:pt idx="1170">
                  <c:v>24.953912676855676</c:v>
                </c:pt>
                <c:pt idx="1171">
                  <c:v>24.953912676855676</c:v>
                </c:pt>
                <c:pt idx="1172">
                  <c:v>24.953912676855676</c:v>
                </c:pt>
                <c:pt idx="1173">
                  <c:v>24.656850673717084</c:v>
                </c:pt>
                <c:pt idx="1174">
                  <c:v>24.70446831475536</c:v>
                </c:pt>
                <c:pt idx="1175">
                  <c:v>24.903668509268556</c:v>
                </c:pt>
                <c:pt idx="1176">
                  <c:v>25.215794978080886</c:v>
                </c:pt>
                <c:pt idx="1177">
                  <c:v>25.154991353217035</c:v>
                </c:pt>
                <c:pt idx="1178">
                  <c:v>25.154991353217035</c:v>
                </c:pt>
                <c:pt idx="1179">
                  <c:v>25.154991353217035</c:v>
                </c:pt>
                <c:pt idx="1180">
                  <c:v>24.780041134705804</c:v>
                </c:pt>
                <c:pt idx="1181">
                  <c:v>24.648309480760197</c:v>
                </c:pt>
                <c:pt idx="1182">
                  <c:v>24.747260786625844</c:v>
                </c:pt>
                <c:pt idx="1183">
                  <c:v>24.854723178217782</c:v>
                </c:pt>
                <c:pt idx="1184">
                  <c:v>24.911189043403116</c:v>
                </c:pt>
                <c:pt idx="1185">
                  <c:v>24.911189043403116</c:v>
                </c:pt>
                <c:pt idx="1186">
                  <c:v>24.911189043403116</c:v>
                </c:pt>
                <c:pt idx="1187">
                  <c:v>24.876081458566667</c:v>
                </c:pt>
                <c:pt idx="1188">
                  <c:v>25.005350554161833</c:v>
                </c:pt>
                <c:pt idx="1189">
                  <c:v>24.757177188636632</c:v>
                </c:pt>
                <c:pt idx="1190">
                  <c:v>25.052388230126226</c:v>
                </c:pt>
                <c:pt idx="1191">
                  <c:v>25.052388230126226</c:v>
                </c:pt>
                <c:pt idx="1192">
                  <c:v>25.052388230126226</c:v>
                </c:pt>
                <c:pt idx="1193">
                  <c:v>25.052388230126226</c:v>
                </c:pt>
                <c:pt idx="1194">
                  <c:v>24.844534052263917</c:v>
                </c:pt>
                <c:pt idx="1195">
                  <c:v>24.511054644508405</c:v>
                </c:pt>
                <c:pt idx="1196">
                  <c:v>24.445073038483827</c:v>
                </c:pt>
                <c:pt idx="1197">
                  <c:v>24.779262720086219</c:v>
                </c:pt>
                <c:pt idx="1198">
                  <c:v>24.794669000514396</c:v>
                </c:pt>
                <c:pt idx="1199">
                  <c:v>24.794669000514396</c:v>
                </c:pt>
                <c:pt idx="1200">
                  <c:v>24.794669000514396</c:v>
                </c:pt>
                <c:pt idx="1201">
                  <c:v>24.674491122494349</c:v>
                </c:pt>
                <c:pt idx="1202">
                  <c:v>24.692963930075354</c:v>
                </c:pt>
                <c:pt idx="1203">
                  <c:v>24.782366023221361</c:v>
                </c:pt>
                <c:pt idx="1204">
                  <c:v>24.779393239249476</c:v>
                </c:pt>
                <c:pt idx="1205">
                  <c:v>24.759569388021035</c:v>
                </c:pt>
                <c:pt idx="1206">
                  <c:v>24.759569388021035</c:v>
                </c:pt>
                <c:pt idx="1207">
                  <c:v>24.759569388021035</c:v>
                </c:pt>
                <c:pt idx="1208">
                  <c:v>24.663763968706672</c:v>
                </c:pt>
                <c:pt idx="1209">
                  <c:v>24.547197956607008</c:v>
                </c:pt>
                <c:pt idx="1210">
                  <c:v>25.201619561013111</c:v>
                </c:pt>
                <c:pt idx="1211">
                  <c:v>25.601115699772684</c:v>
                </c:pt>
                <c:pt idx="1212">
                  <c:v>25.449962210393455</c:v>
                </c:pt>
                <c:pt idx="1213">
                  <c:v>25.449962210393455</c:v>
                </c:pt>
                <c:pt idx="1214">
                  <c:v>25.449962210393455</c:v>
                </c:pt>
                <c:pt idx="1215">
                  <c:v>25.431351824029598</c:v>
                </c:pt>
                <c:pt idx="1216">
                  <c:v>25.548778870699916</c:v>
                </c:pt>
                <c:pt idx="1217">
                  <c:v>25.583584848293714</c:v>
                </c:pt>
                <c:pt idx="1218">
                  <c:v>25.673317976809361</c:v>
                </c:pt>
                <c:pt idx="1219">
                  <c:v>25.853248577880191</c:v>
                </c:pt>
                <c:pt idx="1220">
                  <c:v>25.853248577880191</c:v>
                </c:pt>
                <c:pt idx="1221">
                  <c:v>25.853248577880191</c:v>
                </c:pt>
                <c:pt idx="1222">
                  <c:v>25.937972285840189</c:v>
                </c:pt>
                <c:pt idx="1223">
                  <c:v>25.900397766158264</c:v>
                </c:pt>
                <c:pt idx="1224">
                  <c:v>26.25800890751167</c:v>
                </c:pt>
                <c:pt idx="1225">
                  <c:v>26.476928892970708</c:v>
                </c:pt>
                <c:pt idx="1226">
                  <c:v>26.386752962578214</c:v>
                </c:pt>
                <c:pt idx="1227">
                  <c:v>26.386752962578214</c:v>
                </c:pt>
                <c:pt idx="1228">
                  <c:v>26.386752962578214</c:v>
                </c:pt>
                <c:pt idx="1229">
                  <c:v>26.379309690052427</c:v>
                </c:pt>
                <c:pt idx="1230">
                  <c:v>26.795588076346814</c:v>
                </c:pt>
                <c:pt idx="1231">
                  <c:v>26.789170340104647</c:v>
                </c:pt>
                <c:pt idx="1232">
                  <c:v>27.092971749424262</c:v>
                </c:pt>
                <c:pt idx="1233">
                  <c:v>27.031851513875214</c:v>
                </c:pt>
                <c:pt idx="1234">
                  <c:v>27.031851513875214</c:v>
                </c:pt>
                <c:pt idx="1235">
                  <c:v>27.031851513875214</c:v>
                </c:pt>
                <c:pt idx="1236">
                  <c:v>27.101976294422904</c:v>
                </c:pt>
                <c:pt idx="1237">
                  <c:v>27.029481731613064</c:v>
                </c:pt>
                <c:pt idx="1238">
                  <c:v>27.210280921055709</c:v>
                </c:pt>
                <c:pt idx="1239">
                  <c:v>28.006162156856867</c:v>
                </c:pt>
                <c:pt idx="1240">
                  <c:v>28.337480187596576</c:v>
                </c:pt>
                <c:pt idx="1241">
                  <c:v>28.337480187596576</c:v>
                </c:pt>
                <c:pt idx="1242">
                  <c:v>28.337480187596576</c:v>
                </c:pt>
                <c:pt idx="1243">
                  <c:v>28.337480187596576</c:v>
                </c:pt>
                <c:pt idx="1244">
                  <c:v>28.480085034397128</c:v>
                </c:pt>
                <c:pt idx="1245">
                  <c:v>28.365993248954524</c:v>
                </c:pt>
                <c:pt idx="1246">
                  <c:v>28.560835238825522</c:v>
                </c:pt>
                <c:pt idx="1247">
                  <c:v>28.295457983923693</c:v>
                </c:pt>
                <c:pt idx="1248">
                  <c:v>28.295457983923693</c:v>
                </c:pt>
                <c:pt idx="1249">
                  <c:v>28.295457983923693</c:v>
                </c:pt>
                <c:pt idx="1250">
                  <c:v>28.354240564255413</c:v>
                </c:pt>
                <c:pt idx="1251">
                  <c:v>28.270411045377738</c:v>
                </c:pt>
                <c:pt idx="1252">
                  <c:v>27.658219206116797</c:v>
                </c:pt>
                <c:pt idx="1253">
                  <c:v>27.832207982361869</c:v>
                </c:pt>
                <c:pt idx="1254">
                  <c:v>27.892885054587303</c:v>
                </c:pt>
                <c:pt idx="1255">
                  <c:v>27.892885054587303</c:v>
                </c:pt>
                <c:pt idx="1256">
                  <c:v>27.892885054587303</c:v>
                </c:pt>
                <c:pt idx="1257">
                  <c:v>28.172349743845132</c:v>
                </c:pt>
                <c:pt idx="1258">
                  <c:v>28.110349166843474</c:v>
                </c:pt>
                <c:pt idx="1259">
                  <c:v>28.393651949813741</c:v>
                </c:pt>
                <c:pt idx="1260">
                  <c:v>28.445085562514272</c:v>
                </c:pt>
                <c:pt idx="1261">
                  <c:v>28.242173035834202</c:v>
                </c:pt>
                <c:pt idx="1262">
                  <c:v>28.242173035834202</c:v>
                </c:pt>
                <c:pt idx="1263">
                  <c:v>28.242173035834202</c:v>
                </c:pt>
                <c:pt idx="1264">
                  <c:v>28.242173035834202</c:v>
                </c:pt>
                <c:pt idx="1265">
                  <c:v>28.333489990376084</c:v>
                </c:pt>
                <c:pt idx="1266">
                  <c:v>28.113823935881459</c:v>
                </c:pt>
                <c:pt idx="1267">
                  <c:v>28.463457304248671</c:v>
                </c:pt>
                <c:pt idx="1268">
                  <c:v>28.463869697500204</c:v>
                </c:pt>
                <c:pt idx="1269">
                  <c:v>28.463869697500204</c:v>
                </c:pt>
                <c:pt idx="1270">
                  <c:v>28.463869697500204</c:v>
                </c:pt>
                <c:pt idx="1271">
                  <c:v>28.02973375833183</c:v>
                </c:pt>
                <c:pt idx="1272">
                  <c:v>28.175553723735202</c:v>
                </c:pt>
                <c:pt idx="1273">
                  <c:v>28.261752020749306</c:v>
                </c:pt>
                <c:pt idx="1274">
                  <c:v>28.05536721424982</c:v>
                </c:pt>
                <c:pt idx="1275">
                  <c:v>28.249362304414081</c:v>
                </c:pt>
                <c:pt idx="1276">
                  <c:v>28.249362304414081</c:v>
                </c:pt>
                <c:pt idx="1277">
                  <c:v>28.249362304414081</c:v>
                </c:pt>
                <c:pt idx="1278">
                  <c:v>28.112695704198654</c:v>
                </c:pt>
                <c:pt idx="1279">
                  <c:v>28.112695704198654</c:v>
                </c:pt>
                <c:pt idx="1280">
                  <c:v>28.207556578900952</c:v>
                </c:pt>
                <c:pt idx="1281">
                  <c:v>28.362876493209878</c:v>
                </c:pt>
                <c:pt idx="1282">
                  <c:v>28.341117237073334</c:v>
                </c:pt>
                <c:pt idx="1283">
                  <c:v>28.341117237073334</c:v>
                </c:pt>
                <c:pt idx="1284">
                  <c:v>28.341117237073334</c:v>
                </c:pt>
                <c:pt idx="1285">
                  <c:v>27.962701501923682</c:v>
                </c:pt>
                <c:pt idx="1286">
                  <c:v>27.86484517747828</c:v>
                </c:pt>
                <c:pt idx="1287">
                  <c:v>28.120619091986406</c:v>
                </c:pt>
                <c:pt idx="1288">
                  <c:v>28.444351738966144</c:v>
                </c:pt>
                <c:pt idx="1289">
                  <c:v>28.500608060174361</c:v>
                </c:pt>
                <c:pt idx="1290">
                  <c:v>28.500608060174361</c:v>
                </c:pt>
                <c:pt idx="1291">
                  <c:v>28.500608060174361</c:v>
                </c:pt>
                <c:pt idx="1292">
                  <c:v>28.600175437336201</c:v>
                </c:pt>
                <c:pt idx="1293">
                  <c:v>28.715602392880381</c:v>
                </c:pt>
                <c:pt idx="1294">
                  <c:v>28.612221083652578</c:v>
                </c:pt>
                <c:pt idx="1295">
                  <c:v>28.073391352604382</c:v>
                </c:pt>
                <c:pt idx="1296">
                  <c:v>27.861769894188068</c:v>
                </c:pt>
                <c:pt idx="1297">
                  <c:v>27.861769894188068</c:v>
                </c:pt>
                <c:pt idx="1298">
                  <c:v>27.861769894188068</c:v>
                </c:pt>
                <c:pt idx="1299">
                  <c:v>27.826714711731704</c:v>
                </c:pt>
                <c:pt idx="1300">
                  <c:v>28.039757663838436</c:v>
                </c:pt>
                <c:pt idx="1301">
                  <c:v>27.953604453677588</c:v>
                </c:pt>
                <c:pt idx="1302">
                  <c:v>28.056544190695345</c:v>
                </c:pt>
                <c:pt idx="1303">
                  <c:v>28.377427777188906</c:v>
                </c:pt>
                <c:pt idx="1304">
                  <c:v>28.377427777188906</c:v>
                </c:pt>
                <c:pt idx="1305">
                  <c:v>28.377427777188906</c:v>
                </c:pt>
                <c:pt idx="1306">
                  <c:v>28.333961349565239</c:v>
                </c:pt>
                <c:pt idx="1307">
                  <c:v>28.352726068189401</c:v>
                </c:pt>
                <c:pt idx="1308">
                  <c:v>27.999618049493819</c:v>
                </c:pt>
                <c:pt idx="1309">
                  <c:v>28.033167224843673</c:v>
                </c:pt>
                <c:pt idx="1310">
                  <c:v>28.092134795893088</c:v>
                </c:pt>
                <c:pt idx="1311">
                  <c:v>28.092134795893088</c:v>
                </c:pt>
                <c:pt idx="1312">
                  <c:v>28.092134795893088</c:v>
                </c:pt>
                <c:pt idx="1313">
                  <c:v>28.04761060438803</c:v>
                </c:pt>
                <c:pt idx="1314">
                  <c:v>27.951669666257242</c:v>
                </c:pt>
                <c:pt idx="1315">
                  <c:v>27.657042695357333</c:v>
                </c:pt>
                <c:pt idx="1316">
                  <c:v>27.656808817432161</c:v>
                </c:pt>
                <c:pt idx="1317">
                  <c:v>27.472982617521502</c:v>
                </c:pt>
                <c:pt idx="1318">
                  <c:v>27.472982617521502</c:v>
                </c:pt>
                <c:pt idx="1319">
                  <c:v>27.472982617521502</c:v>
                </c:pt>
                <c:pt idx="1320">
                  <c:v>27.825426848511704</c:v>
                </c:pt>
                <c:pt idx="1321">
                  <c:v>27.884169694307005</c:v>
                </c:pt>
                <c:pt idx="1322">
                  <c:v>27.811195413159297</c:v>
                </c:pt>
                <c:pt idx="1323">
                  <c:v>27.762345337702282</c:v>
                </c:pt>
                <c:pt idx="1324">
                  <c:v>27.684011379429844</c:v>
                </c:pt>
                <c:pt idx="1325">
                  <c:v>27.684011379429844</c:v>
                </c:pt>
                <c:pt idx="1326">
                  <c:v>27.684011379429844</c:v>
                </c:pt>
                <c:pt idx="1327">
                  <c:v>28.068695778593337</c:v>
                </c:pt>
                <c:pt idx="1328">
                  <c:v>28.108151108956509</c:v>
                </c:pt>
                <c:pt idx="1329">
                  <c:v>28.377984616539223</c:v>
                </c:pt>
                <c:pt idx="1330">
                  <c:v>28.112618447606327</c:v>
                </c:pt>
                <c:pt idx="1331">
                  <c:v>28.049940321789489</c:v>
                </c:pt>
                <c:pt idx="1332">
                  <c:v>28.049940321789489</c:v>
                </c:pt>
                <c:pt idx="1333">
                  <c:v>28.049940321789489</c:v>
                </c:pt>
                <c:pt idx="1334">
                  <c:v>28.08390173703053</c:v>
                </c:pt>
                <c:pt idx="1335">
                  <c:v>28.328445793491063</c:v>
                </c:pt>
                <c:pt idx="1336">
                  <c:v>28.43751770318806</c:v>
                </c:pt>
                <c:pt idx="1337">
                  <c:v>28.587859901990058</c:v>
                </c:pt>
                <c:pt idx="1338">
                  <c:v>28.520896355873361</c:v>
                </c:pt>
                <c:pt idx="1339">
                  <c:v>28.520896355873361</c:v>
                </c:pt>
                <c:pt idx="1340">
                  <c:v>28.520896355873361</c:v>
                </c:pt>
                <c:pt idx="1341">
                  <c:v>28.520896355873361</c:v>
                </c:pt>
                <c:pt idx="1342">
                  <c:v>28.779481033339888</c:v>
                </c:pt>
                <c:pt idx="1343">
                  <c:v>28.501340531192263</c:v>
                </c:pt>
                <c:pt idx="1344">
                  <c:v>28.318845713021908</c:v>
                </c:pt>
                <c:pt idx="1345">
                  <c:v>28.38489538333803</c:v>
                </c:pt>
                <c:pt idx="1346">
                  <c:v>28.38489538333803</c:v>
                </c:pt>
                <c:pt idx="1347">
                  <c:v>28.38489538333803</c:v>
                </c:pt>
                <c:pt idx="1348">
                  <c:v>28.480648957634688</c:v>
                </c:pt>
                <c:pt idx="1349">
                  <c:v>28.151351372356022</c:v>
                </c:pt>
                <c:pt idx="1350">
                  <c:v>28.310203104765534</c:v>
                </c:pt>
                <c:pt idx="1351">
                  <c:v>28.280041842169744</c:v>
                </c:pt>
                <c:pt idx="1352">
                  <c:v>28.077357181147725</c:v>
                </c:pt>
                <c:pt idx="1353">
                  <c:v>28.077357181147725</c:v>
                </c:pt>
                <c:pt idx="1354">
                  <c:v>28.077357181147725</c:v>
                </c:pt>
                <c:pt idx="1355">
                  <c:v>28.082401664042553</c:v>
                </c:pt>
                <c:pt idx="1356">
                  <c:v>28.102219958745223</c:v>
                </c:pt>
                <c:pt idx="1357">
                  <c:v>27.726333536323178</c:v>
                </c:pt>
                <c:pt idx="1358">
                  <c:v>27.682997062685899</c:v>
                </c:pt>
                <c:pt idx="1359">
                  <c:v>27.798104545304703</c:v>
                </c:pt>
                <c:pt idx="1360">
                  <c:v>27.798104545304703</c:v>
                </c:pt>
                <c:pt idx="1361">
                  <c:v>27.798104545304703</c:v>
                </c:pt>
                <c:pt idx="1362">
                  <c:v>27.895000491535029</c:v>
                </c:pt>
                <c:pt idx="1363">
                  <c:v>27.727805857418641</c:v>
                </c:pt>
                <c:pt idx="1364">
                  <c:v>27.771062980159289</c:v>
                </c:pt>
                <c:pt idx="1365">
                  <c:v>27.813521580209876</c:v>
                </c:pt>
                <c:pt idx="1366">
                  <c:v>27.944996082736903</c:v>
                </c:pt>
                <c:pt idx="1367">
                  <c:v>27.944996082736903</c:v>
                </c:pt>
                <c:pt idx="1368">
                  <c:v>27.944996082736903</c:v>
                </c:pt>
                <c:pt idx="1369">
                  <c:v>28.475028644248546</c:v>
                </c:pt>
                <c:pt idx="1370">
                  <c:v>28.288916040376215</c:v>
                </c:pt>
                <c:pt idx="1371">
                  <c:v>28.480854084783811</c:v>
                </c:pt>
                <c:pt idx="1372">
                  <c:v>28.579665168955156</c:v>
                </c:pt>
                <c:pt idx="1373">
                  <c:v>28.844126523465071</c:v>
                </c:pt>
                <c:pt idx="1374">
                  <c:v>28.844126523465071</c:v>
                </c:pt>
                <c:pt idx="1375">
                  <c:v>28.844126523465071</c:v>
                </c:pt>
                <c:pt idx="1376">
                  <c:v>28.810925622213482</c:v>
                </c:pt>
                <c:pt idx="1377">
                  <c:v>28.679369796532029</c:v>
                </c:pt>
                <c:pt idx="1378">
                  <c:v>28.937760890976858</c:v>
                </c:pt>
                <c:pt idx="1379">
                  <c:v>29.114202998897461</c:v>
                </c:pt>
                <c:pt idx="1380">
                  <c:v>28.790045535121223</c:v>
                </c:pt>
                <c:pt idx="1381">
                  <c:v>28.790045535121223</c:v>
                </c:pt>
                <c:pt idx="1382">
                  <c:v>28.790045535121223</c:v>
                </c:pt>
                <c:pt idx="1383">
                  <c:v>28.823280216007884</c:v>
                </c:pt>
                <c:pt idx="1384">
                  <c:v>28.582564644970784</c:v>
                </c:pt>
                <c:pt idx="1385">
                  <c:v>28.559350394675121</c:v>
                </c:pt>
                <c:pt idx="1386">
                  <c:v>28.828051086222317</c:v>
                </c:pt>
                <c:pt idx="1387">
                  <c:v>28.714749967470077</c:v>
                </c:pt>
                <c:pt idx="1388">
                  <c:v>28.714749967470077</c:v>
                </c:pt>
                <c:pt idx="1389">
                  <c:v>28.714749967470077</c:v>
                </c:pt>
                <c:pt idx="1390">
                  <c:v>29.053317619957177</c:v>
                </c:pt>
                <c:pt idx="1391">
                  <c:v>29.082872255971793</c:v>
                </c:pt>
                <c:pt idx="1392">
                  <c:v>28.731183871998812</c:v>
                </c:pt>
                <c:pt idx="1393">
                  <c:v>28.242893246271301</c:v>
                </c:pt>
                <c:pt idx="1394">
                  <c:v>28.77837189604422</c:v>
                </c:pt>
                <c:pt idx="1395">
                  <c:v>28.77837189604422</c:v>
                </c:pt>
                <c:pt idx="1396">
                  <c:v>28.77837189604422</c:v>
                </c:pt>
                <c:pt idx="1397">
                  <c:v>28.991094591585021</c:v>
                </c:pt>
                <c:pt idx="1398">
                  <c:v>28.823583415470448</c:v>
                </c:pt>
                <c:pt idx="1399">
                  <c:v>29.246453985971744</c:v>
                </c:pt>
                <c:pt idx="1400">
                  <c:v>29.060632298615605</c:v>
                </c:pt>
                <c:pt idx="1401">
                  <c:v>29.079297803229323</c:v>
                </c:pt>
                <c:pt idx="1402">
                  <c:v>29.079297803229323</c:v>
                </c:pt>
                <c:pt idx="1403">
                  <c:v>29.079297803229323</c:v>
                </c:pt>
                <c:pt idx="1404">
                  <c:v>29.326788233756201</c:v>
                </c:pt>
                <c:pt idx="1405">
                  <c:v>29.58430223783629</c:v>
                </c:pt>
                <c:pt idx="1406">
                  <c:v>29.730877787039823</c:v>
                </c:pt>
                <c:pt idx="1407">
                  <c:v>29.843113350557758</c:v>
                </c:pt>
                <c:pt idx="1408">
                  <c:v>30.099264253531302</c:v>
                </c:pt>
                <c:pt idx="1409">
                  <c:v>30.099264253531302</c:v>
                </c:pt>
                <c:pt idx="1410">
                  <c:v>30.099264253531302</c:v>
                </c:pt>
                <c:pt idx="1411">
                  <c:v>29.966548867219029</c:v>
                </c:pt>
                <c:pt idx="1412">
                  <c:v>29.869313946304043</c:v>
                </c:pt>
                <c:pt idx="1413">
                  <c:v>29.72822727936699</c:v>
                </c:pt>
                <c:pt idx="1414">
                  <c:v>29.991439166822104</c:v>
                </c:pt>
                <c:pt idx="1415">
                  <c:v>29.855209522878166</c:v>
                </c:pt>
                <c:pt idx="1416">
                  <c:v>29.855209522878166</c:v>
                </c:pt>
                <c:pt idx="1417">
                  <c:v>29.855209522878166</c:v>
                </c:pt>
                <c:pt idx="1418">
                  <c:v>30.042686301105718</c:v>
                </c:pt>
                <c:pt idx="1419">
                  <c:v>29.877793046975981</c:v>
                </c:pt>
                <c:pt idx="1420">
                  <c:v>29.939915160907077</c:v>
                </c:pt>
                <c:pt idx="1421">
                  <c:v>29.939915160907077</c:v>
                </c:pt>
                <c:pt idx="1422">
                  <c:v>29.740105403455637</c:v>
                </c:pt>
                <c:pt idx="1423">
                  <c:v>29.740105403455637</c:v>
                </c:pt>
                <c:pt idx="1424">
                  <c:v>29.740105403455637</c:v>
                </c:pt>
                <c:pt idx="1425">
                  <c:v>29.81178802243587</c:v>
                </c:pt>
                <c:pt idx="1426">
                  <c:v>29.923920742293525</c:v>
                </c:pt>
                <c:pt idx="1427">
                  <c:v>29.737376288191108</c:v>
                </c:pt>
                <c:pt idx="1428">
                  <c:v>29.422509432195085</c:v>
                </c:pt>
                <c:pt idx="1429">
                  <c:v>29.204084731048205</c:v>
                </c:pt>
                <c:pt idx="1430">
                  <c:v>29.204084731048205</c:v>
                </c:pt>
                <c:pt idx="1431">
                  <c:v>29.204084731048205</c:v>
                </c:pt>
                <c:pt idx="1432">
                  <c:v>28.915187896871934</c:v>
                </c:pt>
                <c:pt idx="1433">
                  <c:v>29.289715181334685</c:v>
                </c:pt>
                <c:pt idx="1434">
                  <c:v>29.09463272681705</c:v>
                </c:pt>
                <c:pt idx="1435">
                  <c:v>29.43735147212022</c:v>
                </c:pt>
                <c:pt idx="1436">
                  <c:v>29.520408966919465</c:v>
                </c:pt>
                <c:pt idx="1437">
                  <c:v>29.520408966919465</c:v>
                </c:pt>
                <c:pt idx="1438">
                  <c:v>29.520408966919465</c:v>
                </c:pt>
                <c:pt idx="1439">
                  <c:v>29.199272162177383</c:v>
                </c:pt>
                <c:pt idx="1440">
                  <c:v>29.317417643191003</c:v>
                </c:pt>
                <c:pt idx="1441">
                  <c:v>29.158995792400628</c:v>
                </c:pt>
                <c:pt idx="1442">
                  <c:v>28.880715347481257</c:v>
                </c:pt>
                <c:pt idx="1443">
                  <c:v>29.117971895173472</c:v>
                </c:pt>
                <c:pt idx="1444">
                  <c:v>29.117971895173472</c:v>
                </c:pt>
                <c:pt idx="1445">
                  <c:v>29.117971895173472</c:v>
                </c:pt>
                <c:pt idx="1446">
                  <c:v>29.223510054934884</c:v>
                </c:pt>
                <c:pt idx="1447">
                  <c:v>29.134515153786818</c:v>
                </c:pt>
                <c:pt idx="1448">
                  <c:v>29.281207419954676</c:v>
                </c:pt>
                <c:pt idx="1449">
                  <c:v>29.255804937786365</c:v>
                </c:pt>
                <c:pt idx="1450">
                  <c:v>29.180015527209548</c:v>
                </c:pt>
                <c:pt idx="1451">
                  <c:v>29.180015527209548</c:v>
                </c:pt>
                <c:pt idx="1452">
                  <c:v>29.180015527209548</c:v>
                </c:pt>
                <c:pt idx="1453">
                  <c:v>29.180015527209548</c:v>
                </c:pt>
                <c:pt idx="1454">
                  <c:v>29.106587913261322</c:v>
                </c:pt>
                <c:pt idx="1455">
                  <c:v>29.056088600627845</c:v>
                </c:pt>
                <c:pt idx="1456">
                  <c:v>29.096098023370804</c:v>
                </c:pt>
                <c:pt idx="1457">
                  <c:v>29.065690662539637</c:v>
                </c:pt>
                <c:pt idx="1458">
                  <c:v>29.065690662539637</c:v>
                </c:pt>
                <c:pt idx="1459">
                  <c:v>29.065690662539637</c:v>
                </c:pt>
                <c:pt idx="1460">
                  <c:v>29.065690662539637</c:v>
                </c:pt>
                <c:pt idx="1461">
                  <c:v>28.57298373102444</c:v>
                </c:pt>
                <c:pt idx="1462">
                  <c:v>28.63974863850434</c:v>
                </c:pt>
                <c:pt idx="1463">
                  <c:v>28.483099989629508</c:v>
                </c:pt>
                <c:pt idx="1464">
                  <c:v>28.504579396962637</c:v>
                </c:pt>
                <c:pt idx="1465">
                  <c:v>28.504579396962637</c:v>
                </c:pt>
                <c:pt idx="1466">
                  <c:v>28.504579396962637</c:v>
                </c:pt>
                <c:pt idx="1467">
                  <c:v>28.880594593534589</c:v>
                </c:pt>
                <c:pt idx="1468">
                  <c:v>29.098315675892547</c:v>
                </c:pt>
                <c:pt idx="1469">
                  <c:v>29.328783338281042</c:v>
                </c:pt>
                <c:pt idx="1470">
                  <c:v>29.451640287029868</c:v>
                </c:pt>
                <c:pt idx="1471">
                  <c:v>29.54487937125819</c:v>
                </c:pt>
                <c:pt idx="1472">
                  <c:v>29.54487937125819</c:v>
                </c:pt>
                <c:pt idx="1473">
                  <c:v>29.54487937125819</c:v>
                </c:pt>
                <c:pt idx="1474">
                  <c:v>29.54487937125819</c:v>
                </c:pt>
                <c:pt idx="1475">
                  <c:v>29.677111320537445</c:v>
                </c:pt>
                <c:pt idx="1476">
                  <c:v>29.708098497769509</c:v>
                </c:pt>
                <c:pt idx="1477">
                  <c:v>30.019572284705148</c:v>
                </c:pt>
                <c:pt idx="1478">
                  <c:v>30.272467462471528</c:v>
                </c:pt>
                <c:pt idx="1479">
                  <c:v>30.272467462471528</c:v>
                </c:pt>
                <c:pt idx="1480">
                  <c:v>30.272467462471528</c:v>
                </c:pt>
                <c:pt idx="1481">
                  <c:v>30.220546004412128</c:v>
                </c:pt>
                <c:pt idx="1482">
                  <c:v>30.325107189641539</c:v>
                </c:pt>
                <c:pt idx="1483">
                  <c:v>30.660489032696791</c:v>
                </c:pt>
                <c:pt idx="1484">
                  <c:v>30.667320442365892</c:v>
                </c:pt>
                <c:pt idx="1485">
                  <c:v>30.583222554930479</c:v>
                </c:pt>
                <c:pt idx="1486">
                  <c:v>30.583222554930479</c:v>
                </c:pt>
                <c:pt idx="1487">
                  <c:v>30.583222554930479</c:v>
                </c:pt>
                <c:pt idx="1488">
                  <c:v>30.652843530206937</c:v>
                </c:pt>
                <c:pt idx="1489">
                  <c:v>30.388280363136381</c:v>
                </c:pt>
                <c:pt idx="1490">
                  <c:v>29.980046851929181</c:v>
                </c:pt>
                <c:pt idx="1491">
                  <c:v>30.091166009229052</c:v>
                </c:pt>
                <c:pt idx="1492">
                  <c:v>30.83643613087072</c:v>
                </c:pt>
                <c:pt idx="1493">
                  <c:v>30.83643613087072</c:v>
                </c:pt>
                <c:pt idx="1494">
                  <c:v>30.83643613087072</c:v>
                </c:pt>
                <c:pt idx="1495">
                  <c:v>31.013653281866986</c:v>
                </c:pt>
                <c:pt idx="1496">
                  <c:v>30.834779328463803</c:v>
                </c:pt>
                <c:pt idx="1497">
                  <c:v>31.051670846743647</c:v>
                </c:pt>
                <c:pt idx="1498">
                  <c:v>30.978291425215374</c:v>
                </c:pt>
                <c:pt idx="1499">
                  <c:v>31.270924558209316</c:v>
                </c:pt>
                <c:pt idx="1500">
                  <c:v>31.270924558209316</c:v>
                </c:pt>
                <c:pt idx="1501">
                  <c:v>31.270924558209316</c:v>
                </c:pt>
                <c:pt idx="1502">
                  <c:v>31.047538413224807</c:v>
                </c:pt>
                <c:pt idx="1503">
                  <c:v>31.019586199455205</c:v>
                </c:pt>
                <c:pt idx="1504">
                  <c:v>31.061952809930911</c:v>
                </c:pt>
                <c:pt idx="1505">
                  <c:v>30.70143257014745</c:v>
                </c:pt>
                <c:pt idx="1506">
                  <c:v>30.581475493591348</c:v>
                </c:pt>
                <c:pt idx="1507">
                  <c:v>30.581475493591348</c:v>
                </c:pt>
                <c:pt idx="1508">
                  <c:v>30.581475493591348</c:v>
                </c:pt>
                <c:pt idx="1509">
                  <c:v>30.581475493591348</c:v>
                </c:pt>
                <c:pt idx="1510">
                  <c:v>30.411315860459244</c:v>
                </c:pt>
                <c:pt idx="1511">
                  <c:v>30.316303389174291</c:v>
                </c:pt>
                <c:pt idx="1512">
                  <c:v>30.996454564643781</c:v>
                </c:pt>
                <c:pt idx="1513">
                  <c:v>30.880900962819233</c:v>
                </c:pt>
                <c:pt idx="1514">
                  <c:v>30.880900962819233</c:v>
                </c:pt>
                <c:pt idx="1515">
                  <c:v>30.880900962819233</c:v>
                </c:pt>
                <c:pt idx="1516">
                  <c:v>30.747526001181292</c:v>
                </c:pt>
                <c:pt idx="1517">
                  <c:v>30.768244489078764</c:v>
                </c:pt>
                <c:pt idx="1518">
                  <c:v>30.615075615883942</c:v>
                </c:pt>
                <c:pt idx="1519">
                  <c:v>30.862046723628687</c:v>
                </c:pt>
                <c:pt idx="1520">
                  <c:v>31.009741612234706</c:v>
                </c:pt>
                <c:pt idx="1521">
                  <c:v>31.009741612234706</c:v>
                </c:pt>
                <c:pt idx="1522">
                  <c:v>31.009741612234706</c:v>
                </c:pt>
                <c:pt idx="1523">
                  <c:v>30.930870853123132</c:v>
                </c:pt>
                <c:pt idx="1524">
                  <c:v>30.685004892503535</c:v>
                </c:pt>
                <c:pt idx="1525">
                  <c:v>30.659947802742128</c:v>
                </c:pt>
                <c:pt idx="1526">
                  <c:v>30.994002976295324</c:v>
                </c:pt>
                <c:pt idx="1527">
                  <c:v>30.747052726005681</c:v>
                </c:pt>
                <c:pt idx="1528">
                  <c:v>30.747052726005681</c:v>
                </c:pt>
                <c:pt idx="1529">
                  <c:v>30.747052726005681</c:v>
                </c:pt>
                <c:pt idx="1530">
                  <c:v>30.547320716339598</c:v>
                </c:pt>
                <c:pt idx="1531">
                  <c:v>31.005728910186338</c:v>
                </c:pt>
                <c:pt idx="1532">
                  <c:v>30.893931710381462</c:v>
                </c:pt>
                <c:pt idx="1533">
                  <c:v>31.144489509398809</c:v>
                </c:pt>
                <c:pt idx="1534">
                  <c:v>30.973676417046917</c:v>
                </c:pt>
                <c:pt idx="1535">
                  <c:v>30.973676417046917</c:v>
                </c:pt>
                <c:pt idx="1536">
                  <c:v>30.973676417046917</c:v>
                </c:pt>
                <c:pt idx="1537">
                  <c:v>31.075053746355852</c:v>
                </c:pt>
                <c:pt idx="1538">
                  <c:v>31.087775556542312</c:v>
                </c:pt>
                <c:pt idx="1539">
                  <c:v>31.19412478482894</c:v>
                </c:pt>
                <c:pt idx="1540">
                  <c:v>31.030017512562406</c:v>
                </c:pt>
                <c:pt idx="1541">
                  <c:v>31.361230378812188</c:v>
                </c:pt>
                <c:pt idx="1542">
                  <c:v>31.361230378812188</c:v>
                </c:pt>
                <c:pt idx="1543">
                  <c:v>31.361230378812188</c:v>
                </c:pt>
                <c:pt idx="1544">
                  <c:v>31.306053154218851</c:v>
                </c:pt>
                <c:pt idx="1545">
                  <c:v>31.126256106600184</c:v>
                </c:pt>
                <c:pt idx="1546">
                  <c:v>30.846007738486641</c:v>
                </c:pt>
                <c:pt idx="1547">
                  <c:v>30.724878245896871</c:v>
                </c:pt>
                <c:pt idx="1548">
                  <c:v>30.724878245896871</c:v>
                </c:pt>
                <c:pt idx="1549">
                  <c:v>30.724878245896871</c:v>
                </c:pt>
                <c:pt idx="1550">
                  <c:v>30.724878245896871</c:v>
                </c:pt>
                <c:pt idx="1551">
                  <c:v>30.994537814826135</c:v>
                </c:pt>
                <c:pt idx="1552">
                  <c:v>31.048010425002264</c:v>
                </c:pt>
                <c:pt idx="1553">
                  <c:v>31.153380079286102</c:v>
                </c:pt>
                <c:pt idx="1554">
                  <c:v>31.031904846780446</c:v>
                </c:pt>
                <c:pt idx="1555">
                  <c:v>31.264330918330508</c:v>
                </c:pt>
                <c:pt idx="1556">
                  <c:v>31.264330918330508</c:v>
                </c:pt>
                <c:pt idx="1557">
                  <c:v>31.264330918330508</c:v>
                </c:pt>
                <c:pt idx="1558">
                  <c:v>31.176383214798172</c:v>
                </c:pt>
                <c:pt idx="1559">
                  <c:v>31.13150752877403</c:v>
                </c:pt>
                <c:pt idx="1560">
                  <c:v>31.388169165895775</c:v>
                </c:pt>
                <c:pt idx="1561">
                  <c:v>31.930175777265834</c:v>
                </c:pt>
                <c:pt idx="1562">
                  <c:v>31.967157717069608</c:v>
                </c:pt>
                <c:pt idx="1563">
                  <c:v>31.967157717069608</c:v>
                </c:pt>
                <c:pt idx="1564">
                  <c:v>31.967157717069608</c:v>
                </c:pt>
                <c:pt idx="1565">
                  <c:v>31.698382159885792</c:v>
                </c:pt>
                <c:pt idx="1566">
                  <c:v>31.774450564076957</c:v>
                </c:pt>
                <c:pt idx="1567">
                  <c:v>31.520906771706017</c:v>
                </c:pt>
                <c:pt idx="1568">
                  <c:v>31.436510462248513</c:v>
                </c:pt>
                <c:pt idx="1569">
                  <c:v>30.639107995271228</c:v>
                </c:pt>
                <c:pt idx="1570">
                  <c:v>30.639107995271228</c:v>
                </c:pt>
                <c:pt idx="1571">
                  <c:v>30.639107995271228</c:v>
                </c:pt>
                <c:pt idx="1572">
                  <c:v>30.773968445330468</c:v>
                </c:pt>
                <c:pt idx="1573">
                  <c:v>30.969869718764809</c:v>
                </c:pt>
                <c:pt idx="1574">
                  <c:v>30.834898038939318</c:v>
                </c:pt>
                <c:pt idx="1575">
                  <c:v>30.643904246311077</c:v>
                </c:pt>
                <c:pt idx="1576">
                  <c:v>31.343453837080613</c:v>
                </c:pt>
                <c:pt idx="1577">
                  <c:v>31.343453837080613</c:v>
                </c:pt>
                <c:pt idx="1578">
                  <c:v>31.343453837080613</c:v>
                </c:pt>
                <c:pt idx="1579">
                  <c:v>31.145174074304688</c:v>
                </c:pt>
                <c:pt idx="1580">
                  <c:v>30.934210453488976</c:v>
                </c:pt>
                <c:pt idx="1581">
                  <c:v>30.957454329777907</c:v>
                </c:pt>
                <c:pt idx="1582">
                  <c:v>31.242604785800523</c:v>
                </c:pt>
                <c:pt idx="1583">
                  <c:v>31.70091103829149</c:v>
                </c:pt>
                <c:pt idx="1584">
                  <c:v>31.70091103829149</c:v>
                </c:pt>
                <c:pt idx="1585">
                  <c:v>31.70091103829149</c:v>
                </c:pt>
                <c:pt idx="1586">
                  <c:v>31.851347514007699</c:v>
                </c:pt>
                <c:pt idx="1587">
                  <c:v>31.757430074338721</c:v>
                </c:pt>
                <c:pt idx="1588">
                  <c:v>31.742370879213919</c:v>
                </c:pt>
                <c:pt idx="1589">
                  <c:v>31.612098555468826</c:v>
                </c:pt>
                <c:pt idx="1590">
                  <c:v>31.566489516797684</c:v>
                </c:pt>
                <c:pt idx="1591">
                  <c:v>31.566489516797684</c:v>
                </c:pt>
                <c:pt idx="1592">
                  <c:v>31.566489516797684</c:v>
                </c:pt>
                <c:pt idx="1593">
                  <c:v>31.65079482867181</c:v>
                </c:pt>
                <c:pt idx="1594">
                  <c:v>31.760505781967179</c:v>
                </c:pt>
                <c:pt idx="1595">
                  <c:v>31.915234912732608</c:v>
                </c:pt>
                <c:pt idx="1596">
                  <c:v>31.871345981826746</c:v>
                </c:pt>
                <c:pt idx="1597">
                  <c:v>31.781181606823022</c:v>
                </c:pt>
                <c:pt idx="1598">
                  <c:v>31.781181606823022</c:v>
                </c:pt>
                <c:pt idx="1599">
                  <c:v>31.781181606823022</c:v>
                </c:pt>
                <c:pt idx="1600">
                  <c:v>32.036735627071756</c:v>
                </c:pt>
                <c:pt idx="1601">
                  <c:v>32.079130827265509</c:v>
                </c:pt>
                <c:pt idx="1602">
                  <c:v>32.084405012267872</c:v>
                </c:pt>
                <c:pt idx="1603">
                  <c:v>32.478591804954142</c:v>
                </c:pt>
                <c:pt idx="1604">
                  <c:v>32.685587244869623</c:v>
                </c:pt>
                <c:pt idx="1605">
                  <c:v>32.685587244869623</c:v>
                </c:pt>
                <c:pt idx="1606">
                  <c:v>32.685587244869623</c:v>
                </c:pt>
                <c:pt idx="1607">
                  <c:v>32.685587244869623</c:v>
                </c:pt>
                <c:pt idx="1608">
                  <c:v>33.198544028906689</c:v>
                </c:pt>
                <c:pt idx="1609">
                  <c:v>33.400641749114286</c:v>
                </c:pt>
                <c:pt idx="1610">
                  <c:v>32.907792622714886</c:v>
                </c:pt>
                <c:pt idx="1611">
                  <c:v>32.545375557053859</c:v>
                </c:pt>
                <c:pt idx="1612">
                  <c:v>32.545375557053859</c:v>
                </c:pt>
                <c:pt idx="1613">
                  <c:v>32.545375557053859</c:v>
                </c:pt>
                <c:pt idx="1614">
                  <c:v>32.926451092332321</c:v>
                </c:pt>
                <c:pt idx="1615">
                  <c:v>33.040916916897949</c:v>
                </c:pt>
                <c:pt idx="1616">
                  <c:v>33.464634063486649</c:v>
                </c:pt>
                <c:pt idx="1617">
                  <c:v>33.448260256688386</c:v>
                </c:pt>
                <c:pt idx="1618">
                  <c:v>33.483050646722141</c:v>
                </c:pt>
                <c:pt idx="1619">
                  <c:v>33.483050646722141</c:v>
                </c:pt>
                <c:pt idx="1620">
                  <c:v>33.483050646722141</c:v>
                </c:pt>
                <c:pt idx="1621">
                  <c:v>33.514083712731654</c:v>
                </c:pt>
                <c:pt idx="1622">
                  <c:v>33.98802281992851</c:v>
                </c:pt>
                <c:pt idx="1623">
                  <c:v>34.386983218094407</c:v>
                </c:pt>
                <c:pt idx="1624">
                  <c:v>34.619381258232764</c:v>
                </c:pt>
                <c:pt idx="1625">
                  <c:v>34.814459941110677</c:v>
                </c:pt>
                <c:pt idx="1626">
                  <c:v>34.814459941110677</c:v>
                </c:pt>
                <c:pt idx="1627">
                  <c:v>34.814459941110677</c:v>
                </c:pt>
                <c:pt idx="1628">
                  <c:v>34.859781868967644</c:v>
                </c:pt>
                <c:pt idx="1629">
                  <c:v>34.782074703368757</c:v>
                </c:pt>
                <c:pt idx="1630">
                  <c:v>34.782074703368757</c:v>
                </c:pt>
                <c:pt idx="1631">
                  <c:v>34.508926349436017</c:v>
                </c:pt>
                <c:pt idx="1632">
                  <c:v>34.356386628605783</c:v>
                </c:pt>
                <c:pt idx="1633">
                  <c:v>34.356386628605783</c:v>
                </c:pt>
                <c:pt idx="1634">
                  <c:v>34.356386628605783</c:v>
                </c:pt>
                <c:pt idx="1635">
                  <c:v>33.726592052551702</c:v>
                </c:pt>
                <c:pt idx="1636">
                  <c:v>34.27776938384828</c:v>
                </c:pt>
                <c:pt idx="1637">
                  <c:v>34.546474274295861</c:v>
                </c:pt>
                <c:pt idx="1638">
                  <c:v>34.589200012395168</c:v>
                </c:pt>
                <c:pt idx="1639">
                  <c:v>34.280386453471635</c:v>
                </c:pt>
                <c:pt idx="1640">
                  <c:v>34.280386453471635</c:v>
                </c:pt>
                <c:pt idx="1641">
                  <c:v>34.280386453471635</c:v>
                </c:pt>
                <c:pt idx="1642">
                  <c:v>34.707124250439271</c:v>
                </c:pt>
                <c:pt idx="1643">
                  <c:v>34.731723134942193</c:v>
                </c:pt>
                <c:pt idx="1644">
                  <c:v>34.958935833396453</c:v>
                </c:pt>
                <c:pt idx="1645">
                  <c:v>34.958935833396453</c:v>
                </c:pt>
                <c:pt idx="1646">
                  <c:v>35.204304893948184</c:v>
                </c:pt>
                <c:pt idx="1647">
                  <c:v>35.204304893948184</c:v>
                </c:pt>
                <c:pt idx="1648">
                  <c:v>35.204304893948184</c:v>
                </c:pt>
                <c:pt idx="1649">
                  <c:v>35.279325521471385</c:v>
                </c:pt>
                <c:pt idx="1650">
                  <c:v>35.302398105947013</c:v>
                </c:pt>
                <c:pt idx="1651">
                  <c:v>35.477579968994291</c:v>
                </c:pt>
                <c:pt idx="1652">
                  <c:v>34.662965616325302</c:v>
                </c:pt>
                <c:pt idx="1653">
                  <c:v>34.550775361362518</c:v>
                </c:pt>
                <c:pt idx="1654">
                  <c:v>34.550775361362518</c:v>
                </c:pt>
                <c:pt idx="1655">
                  <c:v>34.550775361362518</c:v>
                </c:pt>
                <c:pt idx="1656">
                  <c:v>34.530495451508628</c:v>
                </c:pt>
                <c:pt idx="1657">
                  <c:v>34.035593729477597</c:v>
                </c:pt>
                <c:pt idx="1658">
                  <c:v>33.298300750002333</c:v>
                </c:pt>
                <c:pt idx="1659">
                  <c:v>33.455392708377659</c:v>
                </c:pt>
                <c:pt idx="1660">
                  <c:v>33.421327159492158</c:v>
                </c:pt>
                <c:pt idx="1661">
                  <c:v>33.421327159492158</c:v>
                </c:pt>
                <c:pt idx="1662">
                  <c:v>33.421327159492158</c:v>
                </c:pt>
                <c:pt idx="1663">
                  <c:v>33.636012693884439</c:v>
                </c:pt>
                <c:pt idx="1664">
                  <c:v>33.811720215167206</c:v>
                </c:pt>
                <c:pt idx="1665">
                  <c:v>33.063588584512431</c:v>
                </c:pt>
                <c:pt idx="1666">
                  <c:v>32.691252696730011</c:v>
                </c:pt>
                <c:pt idx="1667">
                  <c:v>32.633665525956523</c:v>
                </c:pt>
                <c:pt idx="1668">
                  <c:v>32.633665525956523</c:v>
                </c:pt>
                <c:pt idx="1669">
                  <c:v>32.633665525956523</c:v>
                </c:pt>
                <c:pt idx="1670">
                  <c:v>32.612473313548655</c:v>
                </c:pt>
                <c:pt idx="1671">
                  <c:v>32.20087235120026</c:v>
                </c:pt>
                <c:pt idx="1672">
                  <c:v>32.821275756559679</c:v>
                </c:pt>
                <c:pt idx="1673">
                  <c:v>32.571268991591303</c:v>
                </c:pt>
                <c:pt idx="1674">
                  <c:v>32.449093081544298</c:v>
                </c:pt>
                <c:pt idx="1675">
                  <c:v>32.449093081544298</c:v>
                </c:pt>
                <c:pt idx="1676">
                  <c:v>32.449093081544298</c:v>
                </c:pt>
                <c:pt idx="1677">
                  <c:v>32.050752718715621</c:v>
                </c:pt>
                <c:pt idx="1678">
                  <c:v>32.052897872742747</c:v>
                </c:pt>
                <c:pt idx="1679">
                  <c:v>31.98164060901291</c:v>
                </c:pt>
                <c:pt idx="1680">
                  <c:v>32.165738884916003</c:v>
                </c:pt>
                <c:pt idx="1681">
                  <c:v>32.286193165412755</c:v>
                </c:pt>
                <c:pt idx="1682">
                  <c:v>32.286193165412755</c:v>
                </c:pt>
                <c:pt idx="1683">
                  <c:v>32.286193165412755</c:v>
                </c:pt>
                <c:pt idx="1684">
                  <c:v>32.541473774814001</c:v>
                </c:pt>
                <c:pt idx="1685">
                  <c:v>32.903229542577975</c:v>
                </c:pt>
                <c:pt idx="1686">
                  <c:v>32.871863730885295</c:v>
                </c:pt>
                <c:pt idx="1687">
                  <c:v>33.090355635100906</c:v>
                </c:pt>
                <c:pt idx="1688">
                  <c:v>33.108220823870909</c:v>
                </c:pt>
                <c:pt idx="1689">
                  <c:v>33.108220823870909</c:v>
                </c:pt>
                <c:pt idx="1690">
                  <c:v>33.108220823870909</c:v>
                </c:pt>
                <c:pt idx="1691">
                  <c:v>33.287564051729127</c:v>
                </c:pt>
                <c:pt idx="1692">
                  <c:v>33.294647754101696</c:v>
                </c:pt>
                <c:pt idx="1693">
                  <c:v>33.243598264165499</c:v>
                </c:pt>
                <c:pt idx="1694">
                  <c:v>32.889877609742989</c:v>
                </c:pt>
                <c:pt idx="1695">
                  <c:v>32.990966107459599</c:v>
                </c:pt>
                <c:pt idx="1696">
                  <c:v>32.990966107459599</c:v>
                </c:pt>
                <c:pt idx="1697">
                  <c:v>32.990966107459599</c:v>
                </c:pt>
                <c:pt idx="1698">
                  <c:v>32.773284918739051</c:v>
                </c:pt>
                <c:pt idx="1699">
                  <c:v>32.781638578820555</c:v>
                </c:pt>
                <c:pt idx="1700">
                  <c:v>32.583856381634114</c:v>
                </c:pt>
                <c:pt idx="1701">
                  <c:v>32.312396956129078</c:v>
                </c:pt>
                <c:pt idx="1702">
                  <c:v>32.374593659315906</c:v>
                </c:pt>
                <c:pt idx="1703">
                  <c:v>32.374593659315906</c:v>
                </c:pt>
                <c:pt idx="1704">
                  <c:v>32.374593659315906</c:v>
                </c:pt>
                <c:pt idx="1705">
                  <c:v>32.374593659315906</c:v>
                </c:pt>
                <c:pt idx="1706">
                  <c:v>31.756322026415013</c:v>
                </c:pt>
                <c:pt idx="1707">
                  <c:v>31.605535563672717</c:v>
                </c:pt>
                <c:pt idx="1708">
                  <c:v>31.915051196611394</c:v>
                </c:pt>
                <c:pt idx="1709">
                  <c:v>31.527357119881216</c:v>
                </c:pt>
                <c:pt idx="1710">
                  <c:v>31.527357119881216</c:v>
                </c:pt>
                <c:pt idx="1711">
                  <c:v>31.527357119881216</c:v>
                </c:pt>
                <c:pt idx="1712">
                  <c:v>31.526862947812219</c:v>
                </c:pt>
                <c:pt idx="1713">
                  <c:v>31.811376876325426</c:v>
                </c:pt>
                <c:pt idx="1714">
                  <c:v>32.474377896927685</c:v>
                </c:pt>
                <c:pt idx="1715">
                  <c:v>32.687971695657623</c:v>
                </c:pt>
                <c:pt idx="1716">
                  <c:v>32.653284758284443</c:v>
                </c:pt>
                <c:pt idx="1717">
                  <c:v>32.653284758284443</c:v>
                </c:pt>
                <c:pt idx="1718">
                  <c:v>32.653284758284443</c:v>
                </c:pt>
                <c:pt idx="1719">
                  <c:v>32.33104922320657</c:v>
                </c:pt>
                <c:pt idx="1720">
                  <c:v>32.397582028080627</c:v>
                </c:pt>
                <c:pt idx="1721">
                  <c:v>32.396193280636538</c:v>
                </c:pt>
                <c:pt idx="1722">
                  <c:v>32.772584394069263</c:v>
                </c:pt>
                <c:pt idx="1723">
                  <c:v>32.771710186490402</c:v>
                </c:pt>
                <c:pt idx="1724">
                  <c:v>32.771710186490402</c:v>
                </c:pt>
                <c:pt idx="1725">
                  <c:v>32.771710186490402</c:v>
                </c:pt>
                <c:pt idx="1726">
                  <c:v>32.959900733711805</c:v>
                </c:pt>
                <c:pt idx="1727">
                  <c:v>33.118691930461992</c:v>
                </c:pt>
                <c:pt idx="1728">
                  <c:v>33.327102565769124</c:v>
                </c:pt>
                <c:pt idx="1729">
                  <c:v>33.278406297447248</c:v>
                </c:pt>
                <c:pt idx="1730">
                  <c:v>33.04600293206245</c:v>
                </c:pt>
                <c:pt idx="1731">
                  <c:v>33.04600293206245</c:v>
                </c:pt>
                <c:pt idx="1732">
                  <c:v>33.04600293206245</c:v>
                </c:pt>
                <c:pt idx="1733">
                  <c:v>33.140372137446391</c:v>
                </c:pt>
                <c:pt idx="1734">
                  <c:v>32.813210030183875</c:v>
                </c:pt>
                <c:pt idx="1735">
                  <c:v>32.854728141913242</c:v>
                </c:pt>
                <c:pt idx="1736">
                  <c:v>33.075640572099225</c:v>
                </c:pt>
                <c:pt idx="1737">
                  <c:v>33.185727588703934</c:v>
                </c:pt>
                <c:pt idx="1738">
                  <c:v>33.185727588703934</c:v>
                </c:pt>
                <c:pt idx="1739">
                  <c:v>33.185727588703934</c:v>
                </c:pt>
                <c:pt idx="1740">
                  <c:v>33.101482766802683</c:v>
                </c:pt>
                <c:pt idx="1741">
                  <c:v>33.44765112138041</c:v>
                </c:pt>
                <c:pt idx="1742">
                  <c:v>33.39982384035082</c:v>
                </c:pt>
                <c:pt idx="1743">
                  <c:v>33.507870157842611</c:v>
                </c:pt>
                <c:pt idx="1744">
                  <c:v>33.32930030617969</c:v>
                </c:pt>
                <c:pt idx="1745">
                  <c:v>33.32930030617969</c:v>
                </c:pt>
                <c:pt idx="1746">
                  <c:v>33.32930030617969</c:v>
                </c:pt>
                <c:pt idx="1747">
                  <c:v>33.402239905410987</c:v>
                </c:pt>
                <c:pt idx="1748">
                  <c:v>33.30192896156062</c:v>
                </c:pt>
                <c:pt idx="1749">
                  <c:v>33.191688802911685</c:v>
                </c:pt>
                <c:pt idx="1750">
                  <c:v>33.277960068029273</c:v>
                </c:pt>
                <c:pt idx="1751">
                  <c:v>33.391523244081576</c:v>
                </c:pt>
                <c:pt idx="1752">
                  <c:v>33.391523244081576</c:v>
                </c:pt>
                <c:pt idx="1753">
                  <c:v>33.391523244081576</c:v>
                </c:pt>
                <c:pt idx="1754">
                  <c:v>33.813294705244118</c:v>
                </c:pt>
                <c:pt idx="1755">
                  <c:v>33.980323421684261</c:v>
                </c:pt>
                <c:pt idx="1756">
                  <c:v>33.582737952721253</c:v>
                </c:pt>
                <c:pt idx="1757">
                  <c:v>33.589307915086785</c:v>
                </c:pt>
                <c:pt idx="1758">
                  <c:v>33.862465993063303</c:v>
                </c:pt>
                <c:pt idx="1759">
                  <c:v>33.862465993063303</c:v>
                </c:pt>
                <c:pt idx="1760">
                  <c:v>33.862465993063303</c:v>
                </c:pt>
                <c:pt idx="1761">
                  <c:v>33.817158636758698</c:v>
                </c:pt>
                <c:pt idx="1762">
                  <c:v>34.165226022272805</c:v>
                </c:pt>
                <c:pt idx="1763">
                  <c:v>34.132081955129287</c:v>
                </c:pt>
                <c:pt idx="1764">
                  <c:v>33.482172881693863</c:v>
                </c:pt>
                <c:pt idx="1765">
                  <c:v>33.66125249203504</c:v>
                </c:pt>
                <c:pt idx="1766">
                  <c:v>33.66125249203504</c:v>
                </c:pt>
                <c:pt idx="1767">
                  <c:v>33.66125249203504</c:v>
                </c:pt>
                <c:pt idx="1768">
                  <c:v>33.606853357204493</c:v>
                </c:pt>
                <c:pt idx="1769">
                  <c:v>33.689636525071052</c:v>
                </c:pt>
                <c:pt idx="1770">
                  <c:v>33.638221875992848</c:v>
                </c:pt>
                <c:pt idx="1771">
                  <c:v>34.081023835906251</c:v>
                </c:pt>
                <c:pt idx="1772">
                  <c:v>33.739831196108227</c:v>
                </c:pt>
                <c:pt idx="1773">
                  <c:v>33.739831196108227</c:v>
                </c:pt>
                <c:pt idx="1774">
                  <c:v>33.739831196108227</c:v>
                </c:pt>
                <c:pt idx="1775">
                  <c:v>33.399029295636304</c:v>
                </c:pt>
                <c:pt idx="1776">
                  <c:v>33.766565937279942</c:v>
                </c:pt>
                <c:pt idx="1777">
                  <c:v>33.706874604098864</c:v>
                </c:pt>
                <c:pt idx="1778">
                  <c:v>33.891745413259109</c:v>
                </c:pt>
                <c:pt idx="1779">
                  <c:v>33.406164186278566</c:v>
                </c:pt>
                <c:pt idx="1780">
                  <c:v>33.406164186278566</c:v>
                </c:pt>
                <c:pt idx="1781">
                  <c:v>33.406164186278566</c:v>
                </c:pt>
                <c:pt idx="1782">
                  <c:v>33.382708556736517</c:v>
                </c:pt>
                <c:pt idx="1783">
                  <c:v>33.799122867993169</c:v>
                </c:pt>
                <c:pt idx="1784">
                  <c:v>33.662691223362522</c:v>
                </c:pt>
                <c:pt idx="1785">
                  <c:v>33.223130955492991</c:v>
                </c:pt>
                <c:pt idx="1786">
                  <c:v>32.885777245040863</c:v>
                </c:pt>
                <c:pt idx="1787">
                  <c:v>32.885777245040863</c:v>
                </c:pt>
                <c:pt idx="1788">
                  <c:v>32.885777245040863</c:v>
                </c:pt>
                <c:pt idx="1789">
                  <c:v>32.754162979467282</c:v>
                </c:pt>
                <c:pt idx="1790">
                  <c:v>32.975480283706474</c:v>
                </c:pt>
                <c:pt idx="1791">
                  <c:v>32.821673583702868</c:v>
                </c:pt>
                <c:pt idx="1792">
                  <c:v>32.821673583702868</c:v>
                </c:pt>
                <c:pt idx="1793">
                  <c:v>32.951821719862743</c:v>
                </c:pt>
                <c:pt idx="1794">
                  <c:v>32.951821719862743</c:v>
                </c:pt>
                <c:pt idx="1795">
                  <c:v>32.951821719862743</c:v>
                </c:pt>
                <c:pt idx="1796">
                  <c:v>33.303347446094925</c:v>
                </c:pt>
                <c:pt idx="1797">
                  <c:v>33.621113912971239</c:v>
                </c:pt>
                <c:pt idx="1798">
                  <c:v>33.95378011468847</c:v>
                </c:pt>
                <c:pt idx="1799">
                  <c:v>34.065980176303619</c:v>
                </c:pt>
                <c:pt idx="1800">
                  <c:v>34.192269362938418</c:v>
                </c:pt>
                <c:pt idx="1801">
                  <c:v>34.192269362938418</c:v>
                </c:pt>
                <c:pt idx="1802">
                  <c:v>34.192269362938418</c:v>
                </c:pt>
                <c:pt idx="1803">
                  <c:v>34.282256708175169</c:v>
                </c:pt>
                <c:pt idx="1804">
                  <c:v>34.286710856550101</c:v>
                </c:pt>
                <c:pt idx="1805">
                  <c:v>34.751067465743134</c:v>
                </c:pt>
                <c:pt idx="1806">
                  <c:v>34.756549332651055</c:v>
                </c:pt>
                <c:pt idx="1807">
                  <c:v>34.841119051450434</c:v>
                </c:pt>
                <c:pt idx="1808">
                  <c:v>34.841119051450434</c:v>
                </c:pt>
                <c:pt idx="1809">
                  <c:v>34.841119051450434</c:v>
                </c:pt>
                <c:pt idx="1810">
                  <c:v>35.230201219781129</c:v>
                </c:pt>
                <c:pt idx="1811">
                  <c:v>35.226211126498228</c:v>
                </c:pt>
                <c:pt idx="1812">
                  <c:v>35.147039664702774</c:v>
                </c:pt>
                <c:pt idx="1813">
                  <c:v>35.318805184600791</c:v>
                </c:pt>
                <c:pt idx="1814">
                  <c:v>35.355437419612713</c:v>
                </c:pt>
                <c:pt idx="1815">
                  <c:v>35.355437419612713</c:v>
                </c:pt>
                <c:pt idx="1816">
                  <c:v>35.355437419612713</c:v>
                </c:pt>
                <c:pt idx="1817">
                  <c:v>35.495818589895762</c:v>
                </c:pt>
                <c:pt idx="1818">
                  <c:v>35.515517484997844</c:v>
                </c:pt>
                <c:pt idx="1819">
                  <c:v>35.515517484997844</c:v>
                </c:pt>
                <c:pt idx="1820">
                  <c:v>35.499068705782022</c:v>
                </c:pt>
                <c:pt idx="1821">
                  <c:v>35.346602532179354</c:v>
                </c:pt>
                <c:pt idx="1822">
                  <c:v>35.346602532179354</c:v>
                </c:pt>
                <c:pt idx="1823">
                  <c:v>35.346602532179354</c:v>
                </c:pt>
                <c:pt idx="1824">
                  <c:v>35.366203574925365</c:v>
                </c:pt>
                <c:pt idx="1825">
                  <c:v>35.102671787517714</c:v>
                </c:pt>
                <c:pt idx="1826">
                  <c:v>35.102671787517714</c:v>
                </c:pt>
                <c:pt idx="1827">
                  <c:v>35.209874244931335</c:v>
                </c:pt>
                <c:pt idx="1828">
                  <c:v>35.292840094228374</c:v>
                </c:pt>
                <c:pt idx="1829">
                  <c:v>35.292840094228374</c:v>
                </c:pt>
                <c:pt idx="1830">
                  <c:v>35.292840094228374</c:v>
                </c:pt>
                <c:pt idx="1831">
                  <c:v>35.779242711402453</c:v>
                </c:pt>
                <c:pt idx="1832">
                  <c:v>35.28161548759298</c:v>
                </c:pt>
                <c:pt idx="1833">
                  <c:v>35.199615009700629</c:v>
                </c:pt>
                <c:pt idx="1834">
                  <c:v>35.199615009700629</c:v>
                </c:pt>
                <c:pt idx="1835">
                  <c:v>35.069322578564048</c:v>
                </c:pt>
                <c:pt idx="1836">
                  <c:v>35.069322578564048</c:v>
                </c:pt>
                <c:pt idx="1837">
                  <c:v>35.069322578564048</c:v>
                </c:pt>
                <c:pt idx="1838">
                  <c:v>34.73063386925017</c:v>
                </c:pt>
                <c:pt idx="1839">
                  <c:v>34.445651906878666</c:v>
                </c:pt>
                <c:pt idx="1840">
                  <c:v>34.732426939090026</c:v>
                </c:pt>
                <c:pt idx="1841">
                  <c:v>34.237985263132785</c:v>
                </c:pt>
                <c:pt idx="1842">
                  <c:v>34.485692323263741</c:v>
                </c:pt>
                <c:pt idx="1843">
                  <c:v>34.485692323263741</c:v>
                </c:pt>
                <c:pt idx="1844">
                  <c:v>34.485692323263741</c:v>
                </c:pt>
                <c:pt idx="1845">
                  <c:v>34.485692323263741</c:v>
                </c:pt>
                <c:pt idx="1846">
                  <c:v>34.332016726320198</c:v>
                </c:pt>
                <c:pt idx="1847">
                  <c:v>34.941334270176469</c:v>
                </c:pt>
                <c:pt idx="1848">
                  <c:v>34.844036470333975</c:v>
                </c:pt>
                <c:pt idx="1849">
                  <c:v>34.768717955520572</c:v>
                </c:pt>
                <c:pt idx="1850">
                  <c:v>34.768717955520572</c:v>
                </c:pt>
                <c:pt idx="1851">
                  <c:v>34.768717955520572</c:v>
                </c:pt>
                <c:pt idx="1852">
                  <c:v>33.579567370587853</c:v>
                </c:pt>
                <c:pt idx="1853">
                  <c:v>34.451543639420933</c:v>
                </c:pt>
                <c:pt idx="1854">
                  <c:v>34.313104120610937</c:v>
                </c:pt>
                <c:pt idx="1855">
                  <c:v>33.955151531923505</c:v>
                </c:pt>
                <c:pt idx="1856">
                  <c:v>34.031884890863857</c:v>
                </c:pt>
                <c:pt idx="1857">
                  <c:v>34.031884890863857</c:v>
                </c:pt>
                <c:pt idx="1858">
                  <c:v>34.031884890863857</c:v>
                </c:pt>
                <c:pt idx="1859">
                  <c:v>33.759647694004748</c:v>
                </c:pt>
                <c:pt idx="1860">
                  <c:v>34.065926994383119</c:v>
                </c:pt>
                <c:pt idx="1861">
                  <c:v>33.903451566173942</c:v>
                </c:pt>
                <c:pt idx="1862">
                  <c:v>34.097958264068509</c:v>
                </c:pt>
                <c:pt idx="1863">
                  <c:v>33.868272684895075</c:v>
                </c:pt>
                <c:pt idx="1864">
                  <c:v>33.868272684895075</c:v>
                </c:pt>
                <c:pt idx="1865">
                  <c:v>33.868272684895075</c:v>
                </c:pt>
                <c:pt idx="1866">
                  <c:v>34.093515516958213</c:v>
                </c:pt>
                <c:pt idx="1867">
                  <c:v>34.140106324247448</c:v>
                </c:pt>
                <c:pt idx="1868">
                  <c:v>34.177904978112295</c:v>
                </c:pt>
                <c:pt idx="1869">
                  <c:v>34.272170009346169</c:v>
                </c:pt>
                <c:pt idx="1870">
                  <c:v>34.478945327596847</c:v>
                </c:pt>
                <c:pt idx="1871">
                  <c:v>34.478945327596847</c:v>
                </c:pt>
                <c:pt idx="1872">
                  <c:v>34.478945327596847</c:v>
                </c:pt>
                <c:pt idx="1873">
                  <c:v>34.478945327596847</c:v>
                </c:pt>
                <c:pt idx="1874">
                  <c:v>34.248181800319088</c:v>
                </c:pt>
                <c:pt idx="1875">
                  <c:v>34.234247550445787</c:v>
                </c:pt>
                <c:pt idx="1876">
                  <c:v>34.302486227158852</c:v>
                </c:pt>
                <c:pt idx="1877">
                  <c:v>34.104653212061585</c:v>
                </c:pt>
                <c:pt idx="1878">
                  <c:v>34.104653212061585</c:v>
                </c:pt>
                <c:pt idx="1879">
                  <c:v>34.104653212061585</c:v>
                </c:pt>
                <c:pt idx="1880">
                  <c:v>33.799322388045425</c:v>
                </c:pt>
                <c:pt idx="1881">
                  <c:v>33.490842921687126</c:v>
                </c:pt>
                <c:pt idx="1882">
                  <c:v>33.70378267194603</c:v>
                </c:pt>
                <c:pt idx="1883">
                  <c:v>33.022200054160187</c:v>
                </c:pt>
                <c:pt idx="1884">
                  <c:v>33.124050215067705</c:v>
                </c:pt>
                <c:pt idx="1885">
                  <c:v>33.124050215067705</c:v>
                </c:pt>
                <c:pt idx="1886">
                  <c:v>33.124050215067705</c:v>
                </c:pt>
                <c:pt idx="1887">
                  <c:v>32.528897531367754</c:v>
                </c:pt>
                <c:pt idx="1888">
                  <c:v>32.953141355537433</c:v>
                </c:pt>
                <c:pt idx="1889">
                  <c:v>33.112249969402825</c:v>
                </c:pt>
                <c:pt idx="1890">
                  <c:v>32.770972968733609</c:v>
                </c:pt>
                <c:pt idx="1891">
                  <c:v>32.907377233487992</c:v>
                </c:pt>
                <c:pt idx="1892">
                  <c:v>32.907377233487992</c:v>
                </c:pt>
                <c:pt idx="1893">
                  <c:v>32.907377233487992</c:v>
                </c:pt>
                <c:pt idx="1894">
                  <c:v>32.394932024162003</c:v>
                </c:pt>
                <c:pt idx="1895">
                  <c:v>32.6279046510654</c:v>
                </c:pt>
                <c:pt idx="1896">
                  <c:v>33.027935240499303</c:v>
                </c:pt>
                <c:pt idx="1897">
                  <c:v>32.768792688954861</c:v>
                </c:pt>
                <c:pt idx="1898">
                  <c:v>32.972061756992062</c:v>
                </c:pt>
                <c:pt idx="1899">
                  <c:v>32.972061756992062</c:v>
                </c:pt>
                <c:pt idx="1900">
                  <c:v>32.972061756992062</c:v>
                </c:pt>
                <c:pt idx="1901">
                  <c:v>32.637084817165835</c:v>
                </c:pt>
                <c:pt idx="1902">
                  <c:v>32.315894973514418</c:v>
                </c:pt>
                <c:pt idx="1903">
                  <c:v>32.471957951450008</c:v>
                </c:pt>
                <c:pt idx="1904">
                  <c:v>32.462715214526838</c:v>
                </c:pt>
                <c:pt idx="1905">
                  <c:v>32.70603060112439</c:v>
                </c:pt>
                <c:pt idx="1906">
                  <c:v>32.70603060112439</c:v>
                </c:pt>
                <c:pt idx="1907">
                  <c:v>32.70603060112439</c:v>
                </c:pt>
                <c:pt idx="1908">
                  <c:v>32.764315251094757</c:v>
                </c:pt>
                <c:pt idx="1909">
                  <c:v>32.937088700414165</c:v>
                </c:pt>
                <c:pt idx="1910">
                  <c:v>32.382812230613432</c:v>
                </c:pt>
                <c:pt idx="1911">
                  <c:v>32.271876848050823</c:v>
                </c:pt>
                <c:pt idx="1912">
                  <c:v>31.89081727311855</c:v>
                </c:pt>
                <c:pt idx="1913">
                  <c:v>31.89081727311855</c:v>
                </c:pt>
                <c:pt idx="1914">
                  <c:v>31.89081727311855</c:v>
                </c:pt>
                <c:pt idx="1915">
                  <c:v>31.660903480898412</c:v>
                </c:pt>
                <c:pt idx="1916">
                  <c:v>31.923988984242367</c:v>
                </c:pt>
                <c:pt idx="1917">
                  <c:v>31.865876155967513</c:v>
                </c:pt>
                <c:pt idx="1918">
                  <c:v>31.173869550691954</c:v>
                </c:pt>
                <c:pt idx="1919">
                  <c:v>31.349527510653882</c:v>
                </c:pt>
                <c:pt idx="1920">
                  <c:v>31.349527510653882</c:v>
                </c:pt>
                <c:pt idx="1921">
                  <c:v>31.349527510653882</c:v>
                </c:pt>
                <c:pt idx="1922">
                  <c:v>31.606408549973395</c:v>
                </c:pt>
                <c:pt idx="1923">
                  <c:v>31.454669739823476</c:v>
                </c:pt>
                <c:pt idx="1924">
                  <c:v>32.694442171363896</c:v>
                </c:pt>
                <c:pt idx="1925">
                  <c:v>32.309266304366311</c:v>
                </c:pt>
                <c:pt idx="1926">
                  <c:v>32.557741032541372</c:v>
                </c:pt>
                <c:pt idx="1927">
                  <c:v>32.557741032541372</c:v>
                </c:pt>
                <c:pt idx="1928">
                  <c:v>32.557741032541372</c:v>
                </c:pt>
                <c:pt idx="1929">
                  <c:v>32.3412846792354</c:v>
                </c:pt>
                <c:pt idx="1930">
                  <c:v>32.315267950874997</c:v>
                </c:pt>
                <c:pt idx="1931">
                  <c:v>31.756763582259776</c:v>
                </c:pt>
                <c:pt idx="1932">
                  <c:v>31.452717069696508</c:v>
                </c:pt>
                <c:pt idx="1933">
                  <c:v>31.452717069696508</c:v>
                </c:pt>
                <c:pt idx="1934">
                  <c:v>31.452717069696508</c:v>
                </c:pt>
                <c:pt idx="1935">
                  <c:v>31.452717069696508</c:v>
                </c:pt>
                <c:pt idx="1936">
                  <c:v>31.32841249890355</c:v>
                </c:pt>
                <c:pt idx="1937">
                  <c:v>31.412999019043863</c:v>
                </c:pt>
                <c:pt idx="1938">
                  <c:v>31.840025570358559</c:v>
                </c:pt>
                <c:pt idx="1939">
                  <c:v>32.193272929170085</c:v>
                </c:pt>
                <c:pt idx="1940">
                  <c:v>32.528351460379298</c:v>
                </c:pt>
                <c:pt idx="1941">
                  <c:v>32.528351460379298</c:v>
                </c:pt>
                <c:pt idx="1942">
                  <c:v>32.528351460379298</c:v>
                </c:pt>
                <c:pt idx="1943">
                  <c:v>32.37381263573959</c:v>
                </c:pt>
                <c:pt idx="1944">
                  <c:v>32.290140774589581</c:v>
                </c:pt>
                <c:pt idx="1945">
                  <c:v>32.206947807034084</c:v>
                </c:pt>
                <c:pt idx="1946">
                  <c:v>32.971354451957204</c:v>
                </c:pt>
                <c:pt idx="1947">
                  <c:v>32.821409363862124</c:v>
                </c:pt>
                <c:pt idx="1948">
                  <c:v>32.821409363862124</c:v>
                </c:pt>
                <c:pt idx="1949">
                  <c:v>32.821409363862124</c:v>
                </c:pt>
                <c:pt idx="1950">
                  <c:v>32.704539889595502</c:v>
                </c:pt>
                <c:pt idx="1951">
                  <c:v>32.765776766245907</c:v>
                </c:pt>
                <c:pt idx="1952">
                  <c:v>32.656924990944972</c:v>
                </c:pt>
                <c:pt idx="1953">
                  <c:v>32.760641007271133</c:v>
                </c:pt>
                <c:pt idx="1954">
                  <c:v>32.754839534767662</c:v>
                </c:pt>
                <c:pt idx="1955">
                  <c:v>32.754839534767662</c:v>
                </c:pt>
                <c:pt idx="1956">
                  <c:v>32.754839534767662</c:v>
                </c:pt>
                <c:pt idx="1957">
                  <c:v>33.327118621240359</c:v>
                </c:pt>
                <c:pt idx="1958">
                  <c:v>33.796154905881174</c:v>
                </c:pt>
                <c:pt idx="1959">
                  <c:v>34.210228694861776</c:v>
                </c:pt>
                <c:pt idx="1960">
                  <c:v>33.835804636916698</c:v>
                </c:pt>
                <c:pt idx="1961">
                  <c:v>33.661014919661483</c:v>
                </c:pt>
                <c:pt idx="1962">
                  <c:v>33.661014919661483</c:v>
                </c:pt>
                <c:pt idx="1963">
                  <c:v>33.661014919661483</c:v>
                </c:pt>
                <c:pt idx="1964">
                  <c:v>33.623732073337415</c:v>
                </c:pt>
                <c:pt idx="1965">
                  <c:v>33.530535514017537</c:v>
                </c:pt>
                <c:pt idx="1966">
                  <c:v>33.729342931943513</c:v>
                </c:pt>
                <c:pt idx="1967">
                  <c:v>33.893198511639888</c:v>
                </c:pt>
                <c:pt idx="1968">
                  <c:v>33.62898310951006</c:v>
                </c:pt>
                <c:pt idx="1969">
                  <c:v>33.62898310951006</c:v>
                </c:pt>
                <c:pt idx="1970">
                  <c:v>33.62898310951006</c:v>
                </c:pt>
                <c:pt idx="1971">
                  <c:v>33.62898310951006</c:v>
                </c:pt>
                <c:pt idx="1972">
                  <c:v>33.83653810917049</c:v>
                </c:pt>
                <c:pt idx="1973">
                  <c:v>33.951708518946766</c:v>
                </c:pt>
                <c:pt idx="1974">
                  <c:v>34.051437594295614</c:v>
                </c:pt>
                <c:pt idx="1975">
                  <c:v>33.924209588407543</c:v>
                </c:pt>
                <c:pt idx="1976">
                  <c:v>33.924209588407543</c:v>
                </c:pt>
                <c:pt idx="1977">
                  <c:v>33.924209588407543</c:v>
                </c:pt>
                <c:pt idx="1978">
                  <c:v>34.109686912907513</c:v>
                </c:pt>
                <c:pt idx="1979">
                  <c:v>34.158444289952179</c:v>
                </c:pt>
                <c:pt idx="1980">
                  <c:v>34.40449287276806</c:v>
                </c:pt>
                <c:pt idx="1981">
                  <c:v>34.487224074348219</c:v>
                </c:pt>
                <c:pt idx="1982">
                  <c:v>34.510760178222348</c:v>
                </c:pt>
                <c:pt idx="1983">
                  <c:v>34.510760178222348</c:v>
                </c:pt>
                <c:pt idx="1984">
                  <c:v>34.510760178222348</c:v>
                </c:pt>
                <c:pt idx="1985">
                  <c:v>34.573556461027799</c:v>
                </c:pt>
                <c:pt idx="1986">
                  <c:v>34.547234402690307</c:v>
                </c:pt>
                <c:pt idx="1987">
                  <c:v>34.435552181915895</c:v>
                </c:pt>
                <c:pt idx="1988">
                  <c:v>34.563534248249617</c:v>
                </c:pt>
                <c:pt idx="1989">
                  <c:v>34.555991886072526</c:v>
                </c:pt>
                <c:pt idx="1990">
                  <c:v>34.555991886072526</c:v>
                </c:pt>
                <c:pt idx="1991">
                  <c:v>34.555991886072526</c:v>
                </c:pt>
                <c:pt idx="1992">
                  <c:v>34.743515765017996</c:v>
                </c:pt>
                <c:pt idx="1993">
                  <c:v>34.813161106198066</c:v>
                </c:pt>
                <c:pt idx="1994">
                  <c:v>34.866497030954619</c:v>
                </c:pt>
                <c:pt idx="1995">
                  <c:v>34.866497030954619</c:v>
                </c:pt>
                <c:pt idx="1996">
                  <c:v>34.689501975243971</c:v>
                </c:pt>
                <c:pt idx="1997">
                  <c:v>34.689501975243971</c:v>
                </c:pt>
                <c:pt idx="1998">
                  <c:v>34.689501975243971</c:v>
                </c:pt>
                <c:pt idx="1999">
                  <c:v>34.602087545940869</c:v>
                </c:pt>
                <c:pt idx="2000">
                  <c:v>34.75864577875771</c:v>
                </c:pt>
                <c:pt idx="2001">
                  <c:v>35.185014673146313</c:v>
                </c:pt>
                <c:pt idx="2002">
                  <c:v>35.304208677087338</c:v>
                </c:pt>
                <c:pt idx="2003">
                  <c:v>35.460835000088849</c:v>
                </c:pt>
                <c:pt idx="2004">
                  <c:v>35.460835000088849</c:v>
                </c:pt>
                <c:pt idx="2005">
                  <c:v>35.460835000088849</c:v>
                </c:pt>
                <c:pt idx="2006">
                  <c:v>35.428022533554817</c:v>
                </c:pt>
                <c:pt idx="2007">
                  <c:v>35.03368441874813</c:v>
                </c:pt>
                <c:pt idx="2008">
                  <c:v>35.272276410912937</c:v>
                </c:pt>
                <c:pt idx="2009">
                  <c:v>35.394397462227616</c:v>
                </c:pt>
                <c:pt idx="2010">
                  <c:v>35.394397462227616</c:v>
                </c:pt>
                <c:pt idx="2011">
                  <c:v>35.394397462227616</c:v>
                </c:pt>
                <c:pt idx="2012">
                  <c:v>35.394397462227616</c:v>
                </c:pt>
                <c:pt idx="2013">
                  <c:v>35.407458843446754</c:v>
                </c:pt>
                <c:pt idx="2014">
                  <c:v>35.371456026553048</c:v>
                </c:pt>
                <c:pt idx="2015">
                  <c:v>35.620439694265798</c:v>
                </c:pt>
                <c:pt idx="2016">
                  <c:v>35.541491769731238</c:v>
                </c:pt>
                <c:pt idx="2017">
                  <c:v>35.727933409922031</c:v>
                </c:pt>
                <c:pt idx="2018">
                  <c:v>35.727933409922031</c:v>
                </c:pt>
                <c:pt idx="2019">
                  <c:v>35.727933409922031</c:v>
                </c:pt>
                <c:pt idx="2020">
                  <c:v>35.636969895311033</c:v>
                </c:pt>
                <c:pt idx="2021">
                  <c:v>36.205992953438454</c:v>
                </c:pt>
                <c:pt idx="2022">
                  <c:v>36.101935897730343</c:v>
                </c:pt>
                <c:pt idx="2023">
                  <c:v>36.179379802585558</c:v>
                </c:pt>
                <c:pt idx="2024">
                  <c:v>36.127142716362556</c:v>
                </c:pt>
                <c:pt idx="2025">
                  <c:v>36.127142716362556</c:v>
                </c:pt>
                <c:pt idx="2026">
                  <c:v>36.127142716362556</c:v>
                </c:pt>
                <c:pt idx="2027">
                  <c:v>36.314445146414769</c:v>
                </c:pt>
                <c:pt idx="2028">
                  <c:v>35.893805503041243</c:v>
                </c:pt>
                <c:pt idx="2029">
                  <c:v>35.845162798835233</c:v>
                </c:pt>
                <c:pt idx="2030">
                  <c:v>36.181946994760438</c:v>
                </c:pt>
                <c:pt idx="2031">
                  <c:v>36.09868463636338</c:v>
                </c:pt>
                <c:pt idx="2032">
                  <c:v>36.09868463636338</c:v>
                </c:pt>
                <c:pt idx="2033">
                  <c:v>36.09868463636338</c:v>
                </c:pt>
                <c:pt idx="2034">
                  <c:v>36.318427299295763</c:v>
                </c:pt>
                <c:pt idx="2035">
                  <c:v>36.293319351318416</c:v>
                </c:pt>
                <c:pt idx="2036">
                  <c:v>36.505690084004868</c:v>
                </c:pt>
                <c:pt idx="2037">
                  <c:v>37.013078226316289</c:v>
                </c:pt>
                <c:pt idx="2038">
                  <c:v>36.55768200442197</c:v>
                </c:pt>
                <c:pt idx="2039">
                  <c:v>36.55768200442197</c:v>
                </c:pt>
                <c:pt idx="2040">
                  <c:v>36.55768200442197</c:v>
                </c:pt>
                <c:pt idx="2041">
                  <c:v>36.795131922168373</c:v>
                </c:pt>
                <c:pt idx="2042">
                  <c:v>36.691712246822554</c:v>
                </c:pt>
                <c:pt idx="2043">
                  <c:v>37.010437392342517</c:v>
                </c:pt>
                <c:pt idx="2044">
                  <c:v>37.242847898165344</c:v>
                </c:pt>
                <c:pt idx="2045">
                  <c:v>37.469790849977649</c:v>
                </c:pt>
                <c:pt idx="2046">
                  <c:v>37.469790849977649</c:v>
                </c:pt>
                <c:pt idx="2047">
                  <c:v>37.469790849977649</c:v>
                </c:pt>
                <c:pt idx="2048">
                  <c:v>37.427007879638964</c:v>
                </c:pt>
                <c:pt idx="2049">
                  <c:v>37.464606608246569</c:v>
                </c:pt>
                <c:pt idx="2050">
                  <c:v>37.19762948464718</c:v>
                </c:pt>
                <c:pt idx="2051">
                  <c:v>37.382910884044982</c:v>
                </c:pt>
                <c:pt idx="2052">
                  <c:v>37.35447218869335</c:v>
                </c:pt>
                <c:pt idx="2053">
                  <c:v>37.35447218869335</c:v>
                </c:pt>
                <c:pt idx="2054">
                  <c:v>37.35447218869335</c:v>
                </c:pt>
                <c:pt idx="2055">
                  <c:v>37.292039383511955</c:v>
                </c:pt>
                <c:pt idx="2056">
                  <c:v>36.766411385253093</c:v>
                </c:pt>
                <c:pt idx="2057">
                  <c:v>36.496660119867848</c:v>
                </c:pt>
                <c:pt idx="2058">
                  <c:v>36.4845997892184</c:v>
                </c:pt>
                <c:pt idx="2059">
                  <c:v>36.549703638212783</c:v>
                </c:pt>
                <c:pt idx="2060">
                  <c:v>36.549703638212783</c:v>
                </c:pt>
                <c:pt idx="2061">
                  <c:v>36.549703638212783</c:v>
                </c:pt>
                <c:pt idx="2062">
                  <c:v>36.7523649203888</c:v>
                </c:pt>
                <c:pt idx="2063">
                  <c:v>36.753264516303616</c:v>
                </c:pt>
                <c:pt idx="2064">
                  <c:v>36.76339665398946</c:v>
                </c:pt>
                <c:pt idx="2065">
                  <c:v>36.899310285431852</c:v>
                </c:pt>
                <c:pt idx="2066">
                  <c:v>36.573717141621614</c:v>
                </c:pt>
                <c:pt idx="2067">
                  <c:v>36.573717141621614</c:v>
                </c:pt>
                <c:pt idx="2068">
                  <c:v>36.573717141621614</c:v>
                </c:pt>
                <c:pt idx="2069">
                  <c:v>36.573717141621614</c:v>
                </c:pt>
                <c:pt idx="2070">
                  <c:v>36.488760230973611</c:v>
                </c:pt>
                <c:pt idx="2071">
                  <c:v>36.966209329398225</c:v>
                </c:pt>
                <c:pt idx="2072">
                  <c:v>37.072847512910677</c:v>
                </c:pt>
                <c:pt idx="2073">
                  <c:v>37.047621018486709</c:v>
                </c:pt>
                <c:pt idx="2074">
                  <c:v>37.047621018486709</c:v>
                </c:pt>
                <c:pt idx="2075">
                  <c:v>37.047621018486709</c:v>
                </c:pt>
                <c:pt idx="2076">
                  <c:v>37.171964743603866</c:v>
                </c:pt>
                <c:pt idx="2077">
                  <c:v>37.24934562320334</c:v>
                </c:pt>
                <c:pt idx="2078">
                  <c:v>37.586677636444584</c:v>
                </c:pt>
                <c:pt idx="2079">
                  <c:v>37.182521539264563</c:v>
                </c:pt>
                <c:pt idx="2080">
                  <c:v>37.405926303335853</c:v>
                </c:pt>
                <c:pt idx="2081">
                  <c:v>37.405926303335853</c:v>
                </c:pt>
                <c:pt idx="2082">
                  <c:v>37.405926303335853</c:v>
                </c:pt>
                <c:pt idx="2083">
                  <c:v>37.741796756969137</c:v>
                </c:pt>
                <c:pt idx="2084">
                  <c:v>37.687836280028044</c:v>
                </c:pt>
                <c:pt idx="2085">
                  <c:v>37.362056218266162</c:v>
                </c:pt>
                <c:pt idx="2086">
                  <c:v>37.409320897544831</c:v>
                </c:pt>
                <c:pt idx="2087">
                  <c:v>37.665142320468583</c:v>
                </c:pt>
                <c:pt idx="2088">
                  <c:v>37.665142320468583</c:v>
                </c:pt>
                <c:pt idx="2089">
                  <c:v>37.665142320468583</c:v>
                </c:pt>
                <c:pt idx="2090">
                  <c:v>37.731511713584219</c:v>
                </c:pt>
                <c:pt idx="2091">
                  <c:v>37.393233643225187</c:v>
                </c:pt>
                <c:pt idx="2092">
                  <c:v>37.297884992731987</c:v>
                </c:pt>
                <c:pt idx="2093">
                  <c:v>37.417882882315503</c:v>
                </c:pt>
                <c:pt idx="2094">
                  <c:v>37.222494946045451</c:v>
                </c:pt>
                <c:pt idx="2095">
                  <c:v>37.222494946045451</c:v>
                </c:pt>
                <c:pt idx="2096">
                  <c:v>37.222494946045451</c:v>
                </c:pt>
                <c:pt idx="2097">
                  <c:v>37.231298943256064</c:v>
                </c:pt>
                <c:pt idx="2098">
                  <c:v>37.24372231537992</c:v>
                </c:pt>
                <c:pt idx="2099">
                  <c:v>37.214263175857617</c:v>
                </c:pt>
                <c:pt idx="2100">
                  <c:v>37.384483235729185</c:v>
                </c:pt>
                <c:pt idx="2101">
                  <c:v>37.229757624827862</c:v>
                </c:pt>
                <c:pt idx="2102">
                  <c:v>37.229757624827862</c:v>
                </c:pt>
                <c:pt idx="2103">
                  <c:v>37.229757624827862</c:v>
                </c:pt>
                <c:pt idx="2104">
                  <c:v>37.361881254643464</c:v>
                </c:pt>
                <c:pt idx="2105">
                  <c:v>37.369500308861831</c:v>
                </c:pt>
                <c:pt idx="2106">
                  <c:v>37.599866465658934</c:v>
                </c:pt>
                <c:pt idx="2107">
                  <c:v>37.78417897003601</c:v>
                </c:pt>
                <c:pt idx="2108">
                  <c:v>37.399187667408313</c:v>
                </c:pt>
                <c:pt idx="2109">
                  <c:v>37.399187667408313</c:v>
                </c:pt>
                <c:pt idx="2110">
                  <c:v>37.399187667408313</c:v>
                </c:pt>
                <c:pt idx="2111">
                  <c:v>37.702347266883137</c:v>
                </c:pt>
                <c:pt idx="2112">
                  <c:v>37.208531704447751</c:v>
                </c:pt>
                <c:pt idx="2113">
                  <c:v>37.334631595531533</c:v>
                </c:pt>
                <c:pt idx="2114">
                  <c:v>37.573471621027046</c:v>
                </c:pt>
                <c:pt idx="2115">
                  <c:v>37.522185105464182</c:v>
                </c:pt>
                <c:pt idx="2116">
                  <c:v>37.522185105464182</c:v>
                </c:pt>
                <c:pt idx="2117">
                  <c:v>37.522185105464182</c:v>
                </c:pt>
                <c:pt idx="2118">
                  <c:v>37.582358833920111</c:v>
                </c:pt>
                <c:pt idx="2119">
                  <c:v>37.468456654783338</c:v>
                </c:pt>
                <c:pt idx="2120">
                  <c:v>37.368948978982573</c:v>
                </c:pt>
                <c:pt idx="2121">
                  <c:v>37.406190140001684</c:v>
                </c:pt>
                <c:pt idx="2122">
                  <c:v>37.725228505549701</c:v>
                </c:pt>
                <c:pt idx="2123">
                  <c:v>37.725228505549701</c:v>
                </c:pt>
                <c:pt idx="2124">
                  <c:v>37.725228505549701</c:v>
                </c:pt>
                <c:pt idx="2125">
                  <c:v>38.072905994716869</c:v>
                </c:pt>
                <c:pt idx="2126">
                  <c:v>38.61739335804166</c:v>
                </c:pt>
                <c:pt idx="2127">
                  <c:v>39.126167427524656</c:v>
                </c:pt>
                <c:pt idx="2128">
                  <c:v>38.702537468142729</c:v>
                </c:pt>
                <c:pt idx="2129">
                  <c:v>38.732292148689275</c:v>
                </c:pt>
                <c:pt idx="2130">
                  <c:v>38.732292148689275</c:v>
                </c:pt>
                <c:pt idx="2131">
                  <c:v>38.732292148689275</c:v>
                </c:pt>
                <c:pt idx="2132">
                  <c:v>38.897796024529868</c:v>
                </c:pt>
                <c:pt idx="2133">
                  <c:v>38.633469908283573</c:v>
                </c:pt>
              </c:numCache>
            </c:numRef>
          </c:val>
          <c:smooth val="1"/>
          <c:extLst>
            <c:ext xmlns:c16="http://schemas.microsoft.com/office/drawing/2014/chart" uri="{C3380CC4-5D6E-409C-BE32-E72D297353CC}">
              <c16:uniqueId val="{00000002-479A-4932-BB5A-D7286989613C}"/>
            </c:ext>
          </c:extLst>
        </c:ser>
        <c:dLbls>
          <c:showLegendKey val="0"/>
          <c:showVal val="0"/>
          <c:showCatName val="0"/>
          <c:showSerName val="0"/>
          <c:showPercent val="0"/>
          <c:showBubbleSize val="0"/>
        </c:dLbls>
        <c:smooth val="0"/>
        <c:axId val="156086128"/>
        <c:axId val="156078448"/>
      </c:lineChart>
      <c:dateAx>
        <c:axId val="156086128"/>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078448"/>
        <c:crosses val="autoZero"/>
        <c:auto val="1"/>
        <c:lblOffset val="100"/>
        <c:baseTimeUnit val="days"/>
        <c:majorUnit val="12"/>
        <c:majorTimeUnit val="months"/>
      </c:dateAx>
      <c:valAx>
        <c:axId val="156078448"/>
        <c:scaling>
          <c:orientation val="minMax"/>
          <c:min val="17"/>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S&amp;P</a:t>
                </a:r>
                <a:r>
                  <a:rPr lang="en-US" baseline="0" dirty="0"/>
                  <a:t> 500 Index Weight (%)</a:t>
                </a:r>
                <a:endParaRPr lang="en-US" dirty="0"/>
              </a:p>
            </c:rich>
          </c:tx>
          <c:layout>
            <c:manualLayout>
              <c:xMode val="edge"/>
              <c:yMode val="edge"/>
              <c:x val="3.2829940906106371E-3"/>
              <c:y val="0.3014854751712429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086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D613A-4A1D-4393-ABB7-55D2493242F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2439DD9-40A4-46D6-9E31-1E8115F4D956}">
      <dgm:prSet phldrT="[Text]" phldr="0"/>
      <dgm:spPr>
        <a:solidFill>
          <a:schemeClr val="accent3"/>
        </a:solidFill>
        <a:ln>
          <a:noFill/>
        </a:ln>
      </dgm:spPr>
      <dgm:t>
        <a:bodyPr/>
        <a:lstStyle/>
        <a:p>
          <a:r>
            <a:rPr lang="en-US" dirty="0"/>
            <a:t>Earnings Highlights</a:t>
          </a:r>
        </a:p>
      </dgm:t>
    </dgm:pt>
    <dgm:pt modelId="{031EB728-44A6-4093-849E-F26B75E0565B}" type="parTrans" cxnId="{5038398D-F565-403E-B84A-C4DC71BFFD66}">
      <dgm:prSet/>
      <dgm:spPr/>
      <dgm:t>
        <a:bodyPr/>
        <a:lstStyle/>
        <a:p>
          <a:endParaRPr lang="en-US"/>
        </a:p>
      </dgm:t>
    </dgm:pt>
    <dgm:pt modelId="{F4D31269-058F-4E55-B635-DC6870057D23}" type="sibTrans" cxnId="{5038398D-F565-403E-B84A-C4DC71BFFD66}">
      <dgm:prSet/>
      <dgm:spPr/>
      <dgm:t>
        <a:bodyPr/>
        <a:lstStyle/>
        <a:p>
          <a:endParaRPr lang="en-US"/>
        </a:p>
      </dgm:t>
    </dgm:pt>
    <dgm:pt modelId="{7E659BE9-B23D-4B02-B104-8B858BF86F0A}">
      <dgm:prSet phldrT="[Text]" phldr="0"/>
      <dgm:spPr>
        <a:solidFill>
          <a:srgbClr val="F2F2F2">
            <a:alpha val="90000"/>
          </a:srgbClr>
        </a:solidFill>
      </dgm:spPr>
      <dgm:t>
        <a:bodyPr/>
        <a:lstStyle/>
        <a:p>
          <a:pPr>
            <a:spcAft>
              <a:spcPts val="600"/>
            </a:spcAft>
          </a:pPr>
          <a:r>
            <a:rPr lang="en-US" dirty="0">
              <a:solidFill>
                <a:srgbClr val="595959"/>
              </a:solidFill>
              <a:latin typeface="Lato Light" panose="020F0302020204030203" pitchFamily="34" charset="0"/>
            </a:rPr>
            <a:t>The banking sector has seen outstanding results, driven by investment banking fee growth and record trading desks.</a:t>
          </a:r>
        </a:p>
      </dgm:t>
    </dgm:pt>
    <dgm:pt modelId="{E6822B9F-0075-413D-9F96-6D6C44E5D10C}" type="parTrans" cxnId="{4D9E9D34-7098-4C52-84AF-083BEAE914D5}">
      <dgm:prSet/>
      <dgm:spPr/>
      <dgm:t>
        <a:bodyPr/>
        <a:lstStyle/>
        <a:p>
          <a:endParaRPr lang="en-US"/>
        </a:p>
      </dgm:t>
    </dgm:pt>
    <dgm:pt modelId="{92EE4B76-98E8-48CD-8B8D-80E8358EE2FE}" type="sibTrans" cxnId="{4D9E9D34-7098-4C52-84AF-083BEAE914D5}">
      <dgm:prSet/>
      <dgm:spPr/>
      <dgm:t>
        <a:bodyPr/>
        <a:lstStyle/>
        <a:p>
          <a:endParaRPr lang="en-US"/>
        </a:p>
      </dgm:t>
    </dgm:pt>
    <dgm:pt modelId="{6809CBA6-677F-4E29-8C55-BAE9BEC45DAD}">
      <dgm:prSet/>
      <dgm:spPr>
        <a:solidFill>
          <a:srgbClr val="F2F2F2">
            <a:alpha val="90000"/>
          </a:srgbClr>
        </a:solidFill>
      </dgm:spPr>
      <dgm:t>
        <a:bodyPr/>
        <a:lstStyle/>
        <a:p>
          <a:pPr>
            <a:spcAft>
              <a:spcPts val="600"/>
            </a:spcAft>
          </a:pPr>
          <a:r>
            <a:rPr lang="en-US" dirty="0">
              <a:solidFill>
                <a:srgbClr val="595959"/>
              </a:solidFill>
              <a:latin typeface="Lato Light" panose="020F0302020204030203" pitchFamily="34" charset="0"/>
            </a:rPr>
            <a:t>Regional banks like Zions and Western Alliance have declined ~10% due to loan quality concerns.</a:t>
          </a:r>
        </a:p>
      </dgm:t>
    </dgm:pt>
    <dgm:pt modelId="{F74B4E2C-3BB6-4516-8A96-B1AC3C7EA103}" type="parTrans" cxnId="{8C2B10AF-0B32-47E9-9108-F7BFEDE5F577}">
      <dgm:prSet/>
      <dgm:spPr/>
      <dgm:t>
        <a:bodyPr/>
        <a:lstStyle/>
        <a:p>
          <a:endParaRPr lang="en-US"/>
        </a:p>
      </dgm:t>
    </dgm:pt>
    <dgm:pt modelId="{67BFC293-35B2-4C3B-8383-8096E621AB8C}" type="sibTrans" cxnId="{8C2B10AF-0B32-47E9-9108-F7BFEDE5F577}">
      <dgm:prSet/>
      <dgm:spPr/>
      <dgm:t>
        <a:bodyPr/>
        <a:lstStyle/>
        <a:p>
          <a:endParaRPr lang="en-US"/>
        </a:p>
      </dgm:t>
    </dgm:pt>
    <dgm:pt modelId="{AB8F5F34-DB54-4E34-BA87-F31A40A5F44D}">
      <dgm:prSet/>
      <dgm:spPr>
        <a:solidFill>
          <a:srgbClr val="F2F2F2">
            <a:alpha val="90000"/>
          </a:srgbClr>
        </a:solidFill>
      </dgm:spPr>
      <dgm:t>
        <a:bodyPr/>
        <a:lstStyle/>
        <a:p>
          <a:pPr>
            <a:spcAft>
              <a:spcPts val="600"/>
            </a:spcAft>
          </a:pPr>
          <a:r>
            <a:rPr lang="en-US" dirty="0">
              <a:solidFill>
                <a:srgbClr val="595959"/>
              </a:solidFill>
              <a:latin typeface="Lato Light" panose="020F0302020204030203" pitchFamily="34" charset="0"/>
            </a:rPr>
            <a:t>The tech sector is expected to deliver 20.9% earnings growth, driven by AI infrastructure spending.</a:t>
          </a:r>
        </a:p>
      </dgm:t>
    </dgm:pt>
    <dgm:pt modelId="{1494498D-65A7-4345-AB4C-D026B63C4519}" type="parTrans" cxnId="{B5BECF28-91BF-43D2-A340-47E1BF3D46A1}">
      <dgm:prSet/>
      <dgm:spPr/>
      <dgm:t>
        <a:bodyPr/>
        <a:lstStyle/>
        <a:p>
          <a:endParaRPr lang="en-US"/>
        </a:p>
      </dgm:t>
    </dgm:pt>
    <dgm:pt modelId="{C2FA967A-F8AE-4FD2-ACCA-41533D1DDA09}" type="sibTrans" cxnId="{B5BECF28-91BF-43D2-A340-47E1BF3D46A1}">
      <dgm:prSet/>
      <dgm:spPr/>
      <dgm:t>
        <a:bodyPr/>
        <a:lstStyle/>
        <a:p>
          <a:endParaRPr lang="en-US"/>
        </a:p>
      </dgm:t>
    </dgm:pt>
    <dgm:pt modelId="{4A8A0ABF-D042-4CAF-9A94-E88E51D53A26}">
      <dgm:prSet/>
      <dgm:spPr>
        <a:solidFill>
          <a:srgbClr val="F2F2F2">
            <a:alpha val="90000"/>
          </a:srgbClr>
        </a:solidFill>
      </dgm:spPr>
      <dgm:t>
        <a:bodyPr/>
        <a:lstStyle/>
        <a:p>
          <a:pPr>
            <a:spcAft>
              <a:spcPts val="600"/>
            </a:spcAft>
          </a:pPr>
          <a:r>
            <a:rPr lang="en-US" dirty="0">
              <a:solidFill>
                <a:srgbClr val="595959"/>
              </a:solidFill>
              <a:latin typeface="Lato Light" panose="020F0302020204030203" pitchFamily="34" charset="0"/>
            </a:rPr>
            <a:t>Industrials and defensives have reported strong backlog growth.</a:t>
          </a:r>
        </a:p>
      </dgm:t>
    </dgm:pt>
    <dgm:pt modelId="{C7EEB378-62C3-4A5C-A191-5DEFB1EFF463}" type="parTrans" cxnId="{59902E61-EF98-4BA5-B90A-E40C3E1B99FE}">
      <dgm:prSet/>
      <dgm:spPr/>
      <dgm:t>
        <a:bodyPr/>
        <a:lstStyle/>
        <a:p>
          <a:endParaRPr lang="en-US"/>
        </a:p>
      </dgm:t>
    </dgm:pt>
    <dgm:pt modelId="{F6C27449-A235-4761-BE6D-A9A150B551DC}" type="sibTrans" cxnId="{59902E61-EF98-4BA5-B90A-E40C3E1B99FE}">
      <dgm:prSet/>
      <dgm:spPr/>
      <dgm:t>
        <a:bodyPr/>
        <a:lstStyle/>
        <a:p>
          <a:endParaRPr lang="en-US"/>
        </a:p>
      </dgm:t>
    </dgm:pt>
    <dgm:pt modelId="{FDD35143-4200-49A1-89DF-D884689AF114}">
      <dgm:prSet/>
      <dgm:spPr>
        <a:solidFill>
          <a:srgbClr val="F2F2F2">
            <a:alpha val="90000"/>
          </a:srgbClr>
        </a:solidFill>
      </dgm:spPr>
      <dgm:t>
        <a:bodyPr/>
        <a:lstStyle/>
        <a:p>
          <a:pPr>
            <a:spcAft>
              <a:spcPts val="600"/>
            </a:spcAft>
          </a:pPr>
          <a:r>
            <a:rPr lang="en-US" dirty="0">
              <a:solidFill>
                <a:srgbClr val="595959"/>
              </a:solidFill>
              <a:latin typeface="Lato Light" panose="020F0302020204030203" pitchFamily="34" charset="0"/>
            </a:rPr>
            <a:t>Peak reporting weeks are October 27th – November 14th, with NVDA reporting on November 19th.</a:t>
          </a:r>
        </a:p>
      </dgm:t>
    </dgm:pt>
    <dgm:pt modelId="{98F9BA36-3B15-4E7F-AB51-B2905A175D5B}" type="parTrans" cxnId="{C554B035-AC88-4D06-83CB-27A8DF8554A1}">
      <dgm:prSet/>
      <dgm:spPr/>
      <dgm:t>
        <a:bodyPr/>
        <a:lstStyle/>
        <a:p>
          <a:endParaRPr lang="en-US"/>
        </a:p>
      </dgm:t>
    </dgm:pt>
    <dgm:pt modelId="{6D7F2A31-449D-4C5C-8555-02462BE30679}" type="sibTrans" cxnId="{C554B035-AC88-4D06-83CB-27A8DF8554A1}">
      <dgm:prSet/>
      <dgm:spPr/>
      <dgm:t>
        <a:bodyPr/>
        <a:lstStyle/>
        <a:p>
          <a:endParaRPr lang="en-US"/>
        </a:p>
      </dgm:t>
    </dgm:pt>
    <dgm:pt modelId="{A7EC2F51-562B-44A6-872B-F879D2E5177C}" type="pres">
      <dgm:prSet presAssocID="{062D613A-4A1D-4393-ABB7-55D2493242F8}" presName="Name0" presStyleCnt="0">
        <dgm:presLayoutVars>
          <dgm:dir/>
          <dgm:animLvl val="lvl"/>
          <dgm:resizeHandles val="exact"/>
        </dgm:presLayoutVars>
      </dgm:prSet>
      <dgm:spPr/>
    </dgm:pt>
    <dgm:pt modelId="{21BE8AE1-6780-4685-8044-0EAD3465281F}" type="pres">
      <dgm:prSet presAssocID="{32439DD9-40A4-46D6-9E31-1E8115F4D956}" presName="composite" presStyleCnt="0"/>
      <dgm:spPr/>
    </dgm:pt>
    <dgm:pt modelId="{796F38FE-50DD-453D-8C0E-1D2CB8B65A17}" type="pres">
      <dgm:prSet presAssocID="{32439DD9-40A4-46D6-9E31-1E8115F4D956}" presName="parTx" presStyleLbl="alignNode1" presStyleIdx="0" presStyleCnt="1">
        <dgm:presLayoutVars>
          <dgm:chMax val="0"/>
          <dgm:chPref val="0"/>
          <dgm:bulletEnabled val="1"/>
        </dgm:presLayoutVars>
      </dgm:prSet>
      <dgm:spPr/>
    </dgm:pt>
    <dgm:pt modelId="{C94FC4B0-2901-44EB-92F6-C8EF50309BE7}" type="pres">
      <dgm:prSet presAssocID="{32439DD9-40A4-46D6-9E31-1E8115F4D956}" presName="desTx" presStyleLbl="alignAccFollowNode1" presStyleIdx="0" presStyleCnt="1" custLinFactNeighborX="3645" custLinFactNeighborY="2307">
        <dgm:presLayoutVars>
          <dgm:bulletEnabled val="1"/>
        </dgm:presLayoutVars>
      </dgm:prSet>
      <dgm:spPr/>
    </dgm:pt>
  </dgm:ptLst>
  <dgm:cxnLst>
    <dgm:cxn modelId="{B5BECF28-91BF-43D2-A340-47E1BF3D46A1}" srcId="{32439DD9-40A4-46D6-9E31-1E8115F4D956}" destId="{AB8F5F34-DB54-4E34-BA87-F31A40A5F44D}" srcOrd="2" destOrd="0" parTransId="{1494498D-65A7-4345-AB4C-D026B63C4519}" sibTransId="{C2FA967A-F8AE-4FD2-ACCA-41533D1DDA09}"/>
    <dgm:cxn modelId="{4D9E9D34-7098-4C52-84AF-083BEAE914D5}" srcId="{32439DD9-40A4-46D6-9E31-1E8115F4D956}" destId="{7E659BE9-B23D-4B02-B104-8B858BF86F0A}" srcOrd="0" destOrd="0" parTransId="{E6822B9F-0075-413D-9F96-6D6C44E5D10C}" sibTransId="{92EE4B76-98E8-48CD-8B8D-80E8358EE2FE}"/>
    <dgm:cxn modelId="{C554B035-AC88-4D06-83CB-27A8DF8554A1}" srcId="{32439DD9-40A4-46D6-9E31-1E8115F4D956}" destId="{FDD35143-4200-49A1-89DF-D884689AF114}" srcOrd="4" destOrd="0" parTransId="{98F9BA36-3B15-4E7F-AB51-B2905A175D5B}" sibTransId="{6D7F2A31-449D-4C5C-8555-02462BE30679}"/>
    <dgm:cxn modelId="{59902E61-EF98-4BA5-B90A-E40C3E1B99FE}" srcId="{32439DD9-40A4-46D6-9E31-1E8115F4D956}" destId="{4A8A0ABF-D042-4CAF-9A94-E88E51D53A26}" srcOrd="3" destOrd="0" parTransId="{C7EEB378-62C3-4A5C-A191-5DEFB1EFF463}" sibTransId="{F6C27449-A235-4761-BE6D-A9A150B551DC}"/>
    <dgm:cxn modelId="{173EA046-3CED-4704-A0C7-DD49D9BFA802}" type="presOf" srcId="{FDD35143-4200-49A1-89DF-D884689AF114}" destId="{C94FC4B0-2901-44EB-92F6-C8EF50309BE7}" srcOrd="0" destOrd="4" presId="urn:microsoft.com/office/officeart/2005/8/layout/hList1"/>
    <dgm:cxn modelId="{E3D11A7C-BC05-4F69-A374-D3F58A40C6FF}" type="presOf" srcId="{062D613A-4A1D-4393-ABB7-55D2493242F8}" destId="{A7EC2F51-562B-44A6-872B-F879D2E5177C}" srcOrd="0" destOrd="0" presId="urn:microsoft.com/office/officeart/2005/8/layout/hList1"/>
    <dgm:cxn modelId="{5038398D-F565-403E-B84A-C4DC71BFFD66}" srcId="{062D613A-4A1D-4393-ABB7-55D2493242F8}" destId="{32439DD9-40A4-46D6-9E31-1E8115F4D956}" srcOrd="0" destOrd="0" parTransId="{031EB728-44A6-4093-849E-F26B75E0565B}" sibTransId="{F4D31269-058F-4E55-B635-DC6870057D23}"/>
    <dgm:cxn modelId="{8C2B10AF-0B32-47E9-9108-F7BFEDE5F577}" srcId="{32439DD9-40A4-46D6-9E31-1E8115F4D956}" destId="{6809CBA6-677F-4E29-8C55-BAE9BEC45DAD}" srcOrd="1" destOrd="0" parTransId="{F74B4E2C-3BB6-4516-8A96-B1AC3C7EA103}" sibTransId="{67BFC293-35B2-4C3B-8383-8096E621AB8C}"/>
    <dgm:cxn modelId="{50DB26C0-6877-4627-AE77-C77198EC3029}" type="presOf" srcId="{AB8F5F34-DB54-4E34-BA87-F31A40A5F44D}" destId="{C94FC4B0-2901-44EB-92F6-C8EF50309BE7}" srcOrd="0" destOrd="2" presId="urn:microsoft.com/office/officeart/2005/8/layout/hList1"/>
    <dgm:cxn modelId="{2C4611C5-5B2D-4633-A442-BBE0C9E3728F}" type="presOf" srcId="{32439DD9-40A4-46D6-9E31-1E8115F4D956}" destId="{796F38FE-50DD-453D-8C0E-1D2CB8B65A17}" srcOrd="0" destOrd="0" presId="urn:microsoft.com/office/officeart/2005/8/layout/hList1"/>
    <dgm:cxn modelId="{5F2033C9-5605-487C-9727-D924038B81F0}" type="presOf" srcId="{7E659BE9-B23D-4B02-B104-8B858BF86F0A}" destId="{C94FC4B0-2901-44EB-92F6-C8EF50309BE7}" srcOrd="0" destOrd="0" presId="urn:microsoft.com/office/officeart/2005/8/layout/hList1"/>
    <dgm:cxn modelId="{5825BBE9-7F34-418E-9AD6-51F60321116B}" type="presOf" srcId="{4A8A0ABF-D042-4CAF-9A94-E88E51D53A26}" destId="{C94FC4B0-2901-44EB-92F6-C8EF50309BE7}" srcOrd="0" destOrd="3" presId="urn:microsoft.com/office/officeart/2005/8/layout/hList1"/>
    <dgm:cxn modelId="{BF8C0BF2-2863-4F80-8034-60174C6ECF5E}" type="presOf" srcId="{6809CBA6-677F-4E29-8C55-BAE9BEC45DAD}" destId="{C94FC4B0-2901-44EB-92F6-C8EF50309BE7}" srcOrd="0" destOrd="1" presId="urn:microsoft.com/office/officeart/2005/8/layout/hList1"/>
    <dgm:cxn modelId="{A0F38EAA-CD57-48C7-8539-F3804A2C50E8}" type="presParOf" srcId="{A7EC2F51-562B-44A6-872B-F879D2E5177C}" destId="{21BE8AE1-6780-4685-8044-0EAD3465281F}" srcOrd="0" destOrd="0" presId="urn:microsoft.com/office/officeart/2005/8/layout/hList1"/>
    <dgm:cxn modelId="{3268BBCC-50BE-4C93-9AAC-7CEFA2AE2995}" type="presParOf" srcId="{21BE8AE1-6780-4685-8044-0EAD3465281F}" destId="{796F38FE-50DD-453D-8C0E-1D2CB8B65A17}" srcOrd="0" destOrd="0" presId="urn:microsoft.com/office/officeart/2005/8/layout/hList1"/>
    <dgm:cxn modelId="{0DB239F8-2A39-4E17-8A0D-DA1804365B2D}" type="presParOf" srcId="{21BE8AE1-6780-4685-8044-0EAD3465281F}" destId="{C94FC4B0-2901-44EB-92F6-C8EF50309BE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F38FE-50DD-453D-8C0E-1D2CB8B65A17}">
      <dsp:nvSpPr>
        <dsp:cNvPr id="0" name=""/>
        <dsp:cNvSpPr/>
      </dsp:nvSpPr>
      <dsp:spPr>
        <a:xfrm>
          <a:off x="0" y="20438"/>
          <a:ext cx="8806019" cy="4320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Earnings Highlights</a:t>
          </a:r>
        </a:p>
      </dsp:txBody>
      <dsp:txXfrm>
        <a:off x="0" y="20438"/>
        <a:ext cx="8806019" cy="432000"/>
      </dsp:txXfrm>
    </dsp:sp>
    <dsp:sp modelId="{C94FC4B0-2901-44EB-92F6-C8EF50309BE7}">
      <dsp:nvSpPr>
        <dsp:cNvPr id="0" name=""/>
        <dsp:cNvSpPr/>
      </dsp:nvSpPr>
      <dsp:spPr>
        <a:xfrm>
          <a:off x="0" y="472876"/>
          <a:ext cx="8806019" cy="1770525"/>
        </a:xfrm>
        <a:prstGeom prst="rect">
          <a:avLst/>
        </a:prstGeom>
        <a:solidFill>
          <a:srgbClr val="F2F2F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ts val="600"/>
            </a:spcAft>
            <a:buChar char="•"/>
          </a:pPr>
          <a:r>
            <a:rPr lang="en-US" sz="1500" kern="1200" dirty="0">
              <a:solidFill>
                <a:srgbClr val="595959"/>
              </a:solidFill>
              <a:latin typeface="Lato Light" panose="020F0302020204030203" pitchFamily="34" charset="0"/>
            </a:rPr>
            <a:t>The banking sector has seen outstanding results, driven by investment banking fee growth and record trading desks.</a:t>
          </a:r>
        </a:p>
        <a:p>
          <a:pPr marL="114300" lvl="1" indent="-114300" algn="l" defTabSz="666750">
            <a:lnSpc>
              <a:spcPct val="90000"/>
            </a:lnSpc>
            <a:spcBef>
              <a:spcPct val="0"/>
            </a:spcBef>
            <a:spcAft>
              <a:spcPts val="600"/>
            </a:spcAft>
            <a:buChar char="•"/>
          </a:pPr>
          <a:r>
            <a:rPr lang="en-US" sz="1500" kern="1200" dirty="0">
              <a:solidFill>
                <a:srgbClr val="595959"/>
              </a:solidFill>
              <a:latin typeface="Lato Light" panose="020F0302020204030203" pitchFamily="34" charset="0"/>
            </a:rPr>
            <a:t>Regional banks like Zions and Western Alliance have declined ~10% due to loan quality concerns.</a:t>
          </a:r>
        </a:p>
        <a:p>
          <a:pPr marL="114300" lvl="1" indent="-114300" algn="l" defTabSz="666750">
            <a:lnSpc>
              <a:spcPct val="90000"/>
            </a:lnSpc>
            <a:spcBef>
              <a:spcPct val="0"/>
            </a:spcBef>
            <a:spcAft>
              <a:spcPts val="600"/>
            </a:spcAft>
            <a:buChar char="•"/>
          </a:pPr>
          <a:r>
            <a:rPr lang="en-US" sz="1500" kern="1200" dirty="0">
              <a:solidFill>
                <a:srgbClr val="595959"/>
              </a:solidFill>
              <a:latin typeface="Lato Light" panose="020F0302020204030203" pitchFamily="34" charset="0"/>
            </a:rPr>
            <a:t>The tech sector is expected to deliver 20.9% earnings growth, driven by AI infrastructure spending.</a:t>
          </a:r>
        </a:p>
        <a:p>
          <a:pPr marL="114300" lvl="1" indent="-114300" algn="l" defTabSz="666750">
            <a:lnSpc>
              <a:spcPct val="90000"/>
            </a:lnSpc>
            <a:spcBef>
              <a:spcPct val="0"/>
            </a:spcBef>
            <a:spcAft>
              <a:spcPts val="600"/>
            </a:spcAft>
            <a:buChar char="•"/>
          </a:pPr>
          <a:r>
            <a:rPr lang="en-US" sz="1500" kern="1200" dirty="0">
              <a:solidFill>
                <a:srgbClr val="595959"/>
              </a:solidFill>
              <a:latin typeface="Lato Light" panose="020F0302020204030203" pitchFamily="34" charset="0"/>
            </a:rPr>
            <a:t>Industrials and defensives have reported strong backlog growth.</a:t>
          </a:r>
        </a:p>
        <a:p>
          <a:pPr marL="114300" lvl="1" indent="-114300" algn="l" defTabSz="666750">
            <a:lnSpc>
              <a:spcPct val="90000"/>
            </a:lnSpc>
            <a:spcBef>
              <a:spcPct val="0"/>
            </a:spcBef>
            <a:spcAft>
              <a:spcPts val="600"/>
            </a:spcAft>
            <a:buChar char="•"/>
          </a:pPr>
          <a:r>
            <a:rPr lang="en-US" sz="1500" kern="1200" dirty="0">
              <a:solidFill>
                <a:srgbClr val="595959"/>
              </a:solidFill>
              <a:latin typeface="Lato Light" panose="020F0302020204030203" pitchFamily="34" charset="0"/>
            </a:rPr>
            <a:t>Peak reporting weeks are October 27th – November 14th, with NVDA reporting on November 19th.</a:t>
          </a:r>
        </a:p>
      </dsp:txBody>
      <dsp:txXfrm>
        <a:off x="0" y="472876"/>
        <a:ext cx="8806019" cy="17705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68"/>
          </a:xfrm>
          <a:prstGeom prst="rect">
            <a:avLst/>
          </a:prstGeom>
        </p:spPr>
        <p:txBody>
          <a:bodyPr vert="horz" lIns="92513" tIns="46256" rIns="92513" bIns="46256" rtlCol="0"/>
          <a:lstStyle>
            <a:lvl1pPr algn="l">
              <a:defRPr sz="1200"/>
            </a:lvl1pPr>
          </a:lstStyle>
          <a:p>
            <a:endParaRPr lang="en-US" dirty="0"/>
          </a:p>
        </p:txBody>
      </p:sp>
      <p:sp>
        <p:nvSpPr>
          <p:cNvPr id="4" name="Footer Placeholder 3"/>
          <p:cNvSpPr>
            <a:spLocks noGrp="1"/>
          </p:cNvSpPr>
          <p:nvPr>
            <p:ph type="ftr" sz="quarter" idx="2"/>
          </p:nvPr>
        </p:nvSpPr>
        <p:spPr>
          <a:xfrm>
            <a:off x="0" y="8775685"/>
            <a:ext cx="3013075" cy="463567"/>
          </a:xfrm>
          <a:prstGeom prst="rect">
            <a:avLst/>
          </a:prstGeom>
        </p:spPr>
        <p:txBody>
          <a:bodyPr vert="horz" lIns="92513" tIns="46256" rIns="92513" bIns="462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8567" y="8775685"/>
            <a:ext cx="3013075" cy="463567"/>
          </a:xfrm>
          <a:prstGeom prst="rect">
            <a:avLst/>
          </a:prstGeom>
        </p:spPr>
        <p:txBody>
          <a:bodyPr vert="horz" lIns="92513" tIns="46256" rIns="92513" bIns="46256" rtlCol="0" anchor="b"/>
          <a:lstStyle>
            <a:lvl1pPr algn="r">
              <a:defRPr sz="1200"/>
            </a:lvl1pPr>
          </a:lstStyle>
          <a:p>
            <a:fld id="{20FC4C97-708A-49EB-A603-A13F629CD86B}" type="slidenum">
              <a:rPr lang="en-US" smtClean="0"/>
              <a:t>‹#›</a:t>
            </a:fld>
            <a:endParaRPr lang="en-US" dirty="0"/>
          </a:p>
        </p:txBody>
      </p:sp>
    </p:spTree>
    <p:extLst>
      <p:ext uri="{BB962C8B-B14F-4D97-AF65-F5344CB8AC3E}">
        <p14:creationId xmlns:p14="http://schemas.microsoft.com/office/powerpoint/2010/main" val="2725923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68"/>
          </a:xfrm>
          <a:prstGeom prst="rect">
            <a:avLst/>
          </a:prstGeom>
        </p:spPr>
        <p:txBody>
          <a:bodyPr vert="horz" lIns="92513" tIns="46256" rIns="92513" bIns="46256" rtlCol="0"/>
          <a:lstStyle>
            <a:lvl1pPr algn="l">
              <a:defRPr sz="1200"/>
            </a:lvl1pPr>
          </a:lstStyle>
          <a:p>
            <a:endParaRPr lang="en-US" dirty="0"/>
          </a:p>
        </p:txBody>
      </p:sp>
      <p:sp>
        <p:nvSpPr>
          <p:cNvPr id="3" name="Date Placeholder 2"/>
          <p:cNvSpPr>
            <a:spLocks noGrp="1"/>
          </p:cNvSpPr>
          <p:nvPr>
            <p:ph type="dt" idx="1"/>
          </p:nvPr>
        </p:nvSpPr>
        <p:spPr>
          <a:xfrm>
            <a:off x="3938567" y="0"/>
            <a:ext cx="3013075" cy="463568"/>
          </a:xfrm>
          <a:prstGeom prst="rect">
            <a:avLst/>
          </a:prstGeom>
        </p:spPr>
        <p:txBody>
          <a:bodyPr vert="horz" lIns="92513" tIns="46256" rIns="92513" bIns="46256" rtlCol="0"/>
          <a:lstStyle>
            <a:lvl1pPr algn="r">
              <a:defRPr sz="1200"/>
            </a:lvl1pPr>
          </a:lstStyle>
          <a:p>
            <a:fld id="{3DF3FB75-C58D-4712-AA29-EDA7193E011D}" type="datetimeFigureOut">
              <a:rPr lang="en-US" smtClean="0"/>
              <a:t>11/17/2025</a:t>
            </a:fld>
            <a:endParaRPr lang="en-US" dirty="0"/>
          </a:p>
        </p:txBody>
      </p:sp>
      <p:sp>
        <p:nvSpPr>
          <p:cNvPr id="4" name="Slide Image Placeholder 3"/>
          <p:cNvSpPr>
            <a:spLocks noGrp="1" noRot="1" noChangeAspect="1"/>
          </p:cNvSpPr>
          <p:nvPr>
            <p:ph type="sldImg" idx="2"/>
          </p:nvPr>
        </p:nvSpPr>
        <p:spPr>
          <a:xfrm>
            <a:off x="1460500" y="1154113"/>
            <a:ext cx="4032250" cy="3117850"/>
          </a:xfrm>
          <a:prstGeom prst="rect">
            <a:avLst/>
          </a:prstGeom>
          <a:noFill/>
          <a:ln w="12700">
            <a:solidFill>
              <a:prstClr val="black"/>
            </a:solidFill>
          </a:ln>
        </p:spPr>
        <p:txBody>
          <a:bodyPr vert="horz" lIns="92513" tIns="46256" rIns="92513" bIns="46256" rtlCol="0" anchor="ctr"/>
          <a:lstStyle/>
          <a:p>
            <a:endParaRPr lang="en-US" dirty="0"/>
          </a:p>
        </p:txBody>
      </p:sp>
      <p:sp>
        <p:nvSpPr>
          <p:cNvPr id="5" name="Notes Placeholder 4"/>
          <p:cNvSpPr>
            <a:spLocks noGrp="1"/>
          </p:cNvSpPr>
          <p:nvPr>
            <p:ph type="body" sz="quarter" idx="3"/>
          </p:nvPr>
        </p:nvSpPr>
        <p:spPr>
          <a:xfrm>
            <a:off x="695325" y="4446389"/>
            <a:ext cx="5562600" cy="3637954"/>
          </a:xfrm>
          <a:prstGeom prst="rect">
            <a:avLst/>
          </a:prstGeom>
        </p:spPr>
        <p:txBody>
          <a:bodyPr vert="horz" lIns="92513" tIns="46256" rIns="92513" bIns="4625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5"/>
            <a:ext cx="3013075" cy="463567"/>
          </a:xfrm>
          <a:prstGeom prst="rect">
            <a:avLst/>
          </a:prstGeom>
        </p:spPr>
        <p:txBody>
          <a:bodyPr vert="horz" lIns="92513" tIns="46256" rIns="92513" bIns="462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8567" y="8775685"/>
            <a:ext cx="3013075" cy="463567"/>
          </a:xfrm>
          <a:prstGeom prst="rect">
            <a:avLst/>
          </a:prstGeom>
        </p:spPr>
        <p:txBody>
          <a:bodyPr vert="horz" lIns="92513" tIns="46256" rIns="92513" bIns="46256" rtlCol="0" anchor="b"/>
          <a:lstStyle>
            <a:lvl1pPr algn="r">
              <a:defRPr sz="1200"/>
            </a:lvl1pPr>
          </a:lstStyle>
          <a:p>
            <a:fld id="{9D0F86FB-848C-421D-A86A-86A3AA069D86}" type="slidenum">
              <a:rPr lang="en-US" smtClean="0"/>
              <a:t>‹#›</a:t>
            </a:fld>
            <a:endParaRPr lang="en-US" dirty="0"/>
          </a:p>
        </p:txBody>
      </p:sp>
    </p:spTree>
    <p:extLst>
      <p:ext uri="{BB962C8B-B14F-4D97-AF65-F5344CB8AC3E}">
        <p14:creationId xmlns:p14="http://schemas.microsoft.com/office/powerpoint/2010/main" val="467018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11" name="Text Placeholder 6">
            <a:extLst>
              <a:ext uri="{FF2B5EF4-FFF2-40B4-BE49-F238E27FC236}">
                <a16:creationId xmlns:a16="http://schemas.microsoft.com/office/drawing/2014/main" id="{9938ACD5-2766-4CB8-AC1C-9ED66DC76EF5}"/>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799" y="1862642"/>
            <a:ext cx="86868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168110"/>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D31CA-3E0D-45EE-8EB8-5F94B34C5E7A}" type="slidenum">
              <a:rPr lang="en-US" smtClean="0"/>
              <a:pPr/>
              <a:t>‹#›</a:t>
            </a:fld>
            <a:endParaRPr lang="en-US" dirty="0"/>
          </a:p>
        </p:txBody>
      </p:sp>
      <p:sp>
        <p:nvSpPr>
          <p:cNvPr id="8" name="Title Placeholder 1">
            <a:extLst>
              <a:ext uri="{FF2B5EF4-FFF2-40B4-BE49-F238E27FC236}">
                <a16:creationId xmlns:a16="http://schemas.microsoft.com/office/drawing/2014/main" id="{F3F1FEA0-6CC5-4373-B196-1695AFC274FA}"/>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9" name="Footer Placeholder 19">
            <a:extLst>
              <a:ext uri="{FF2B5EF4-FFF2-40B4-BE49-F238E27FC236}">
                <a16:creationId xmlns:a16="http://schemas.microsoft.com/office/drawing/2014/main" id="{67CC8007-A956-4603-B876-381BC933EB5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6" name="Text Placeholder 6">
            <a:extLst>
              <a:ext uri="{FF2B5EF4-FFF2-40B4-BE49-F238E27FC236}">
                <a16:creationId xmlns:a16="http://schemas.microsoft.com/office/drawing/2014/main" id="{D4EF07FA-AE6B-4F60-9CD3-F0DC9B18A2CD}"/>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746338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Page - Ligh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4B6BE5A-0D20-41AC-9DE8-DFF7AB3473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9" name="Rectangle 8">
            <a:extLst>
              <a:ext uri="{FF2B5EF4-FFF2-40B4-BE49-F238E27FC236}">
                <a16:creationId xmlns:a16="http://schemas.microsoft.com/office/drawing/2014/main" id="{86ECC72D-13E9-4FCB-A9D4-6231A6ABB02C}"/>
              </a:ext>
            </a:extLst>
          </p:cNvPr>
          <p:cNvSpPr/>
          <p:nvPr userDrawn="1"/>
        </p:nvSpPr>
        <p:spPr>
          <a:xfrm>
            <a:off x="690081" y="7167563"/>
            <a:ext cx="8686800" cy="369332"/>
          </a:xfrm>
          <a:prstGeom prst="rect">
            <a:avLst/>
          </a:prstGeom>
        </p:spPr>
        <p:txBody>
          <a:bodyPr wrap="square">
            <a:spAutoFit/>
          </a:bodyPr>
          <a:lstStyle/>
          <a:p>
            <a:r>
              <a:rPr lang="en-US" sz="900"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sp>
        <p:nvSpPr>
          <p:cNvPr id="10" name="Text Placeholder 7">
            <a:extLst>
              <a:ext uri="{FF2B5EF4-FFF2-40B4-BE49-F238E27FC236}">
                <a16:creationId xmlns:a16="http://schemas.microsoft.com/office/drawing/2014/main" id="{863D7943-F99E-45A7-8F90-E9AF103B7594}"/>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2"/>
                </a:solidFill>
              </a:defRPr>
            </a:lvl1pPr>
          </a:lstStyle>
          <a:p>
            <a:pPr lvl="0"/>
            <a:r>
              <a:rPr lang="en-US" dirty="0"/>
              <a:t>Author(s)</a:t>
            </a:r>
          </a:p>
        </p:txBody>
      </p:sp>
      <p:sp>
        <p:nvSpPr>
          <p:cNvPr id="11" name="Text Placeholder 10">
            <a:extLst>
              <a:ext uri="{FF2B5EF4-FFF2-40B4-BE49-F238E27FC236}">
                <a16:creationId xmlns:a16="http://schemas.microsoft.com/office/drawing/2014/main" id="{81CE78CB-C6E0-417C-880B-7F6A66D36AF3}"/>
              </a:ext>
            </a:extLst>
          </p:cNvPr>
          <p:cNvSpPr>
            <a:spLocks noGrp="1"/>
          </p:cNvSpPr>
          <p:nvPr>
            <p:ph type="body" sz="quarter" idx="15" hasCustomPrompt="1"/>
          </p:nvPr>
        </p:nvSpPr>
        <p:spPr>
          <a:xfrm>
            <a:off x="685800" y="3139983"/>
            <a:ext cx="8686800" cy="665692"/>
          </a:xfrm>
          <a:prstGeom prst="rect">
            <a:avLst/>
          </a:prstGeom>
        </p:spPr>
        <p:txBody>
          <a:bodyPr anchor="b"/>
          <a:lstStyle>
            <a:lvl1pPr>
              <a:defRPr b="0" i="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3" name="Title 1">
            <a:extLst>
              <a:ext uri="{FF2B5EF4-FFF2-40B4-BE49-F238E27FC236}">
                <a16:creationId xmlns:a16="http://schemas.microsoft.com/office/drawing/2014/main" id="{0C52251B-CBEA-4744-8955-765846804B5F}"/>
              </a:ext>
            </a:extLst>
          </p:cNvPr>
          <p:cNvSpPr>
            <a:spLocks noGrp="1"/>
          </p:cNvSpPr>
          <p:nvPr>
            <p:ph type="title" hasCustomPrompt="1"/>
          </p:nvPr>
        </p:nvSpPr>
        <p:spPr>
          <a:xfrm>
            <a:off x="686238" y="3805675"/>
            <a:ext cx="8686800" cy="1806679"/>
          </a:xfrm>
          <a:prstGeom prst="rect">
            <a:avLst/>
          </a:prstGeom>
          <a:solidFill>
            <a:srgbClr val="FFFFFF">
              <a:alpha val="10196"/>
            </a:srgbClr>
          </a:solidFill>
        </p:spPr>
        <p:txBody>
          <a:bodyPr anchor="t">
            <a:normAutofit/>
          </a:bodyPr>
          <a:lstStyle>
            <a:lvl1pPr>
              <a:defRPr sz="4800">
                <a:solidFill>
                  <a:schemeClr val="accent1"/>
                </a:solidFill>
                <a:latin typeface="+mn-lt"/>
              </a:defRPr>
            </a:lvl1pPr>
          </a:lstStyle>
          <a:p>
            <a:r>
              <a:rPr lang="en-US" dirty="0"/>
              <a:t>Title</a:t>
            </a:r>
          </a:p>
        </p:txBody>
      </p:sp>
    </p:spTree>
    <p:extLst>
      <p:ext uri="{BB962C8B-B14F-4D97-AF65-F5344CB8AC3E}">
        <p14:creationId xmlns:p14="http://schemas.microsoft.com/office/powerpoint/2010/main" val="19140135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Page - Dark">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9A6F16-DA84-45DB-BFC2-28ED3CCE0A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18" y="682637"/>
            <a:ext cx="4114800" cy="902276"/>
          </a:xfrm>
          <a:prstGeom prst="rect">
            <a:avLst/>
          </a:prstGeom>
        </p:spPr>
      </p:pic>
      <p:sp>
        <p:nvSpPr>
          <p:cNvPr id="9" name="Rectangle 8">
            <a:extLst>
              <a:ext uri="{FF2B5EF4-FFF2-40B4-BE49-F238E27FC236}">
                <a16:creationId xmlns:a16="http://schemas.microsoft.com/office/drawing/2014/main" id="{562D0C87-5CC9-4CC2-9F9E-2DCF2E53E631}"/>
              </a:ext>
            </a:extLst>
          </p:cNvPr>
          <p:cNvSpPr/>
          <p:nvPr userDrawn="1"/>
        </p:nvSpPr>
        <p:spPr>
          <a:xfrm>
            <a:off x="690081" y="7167563"/>
            <a:ext cx="8686800" cy="369332"/>
          </a:xfrm>
          <a:prstGeom prst="rect">
            <a:avLst/>
          </a:prstGeom>
        </p:spPr>
        <p:txBody>
          <a:bodyPr wrap="square">
            <a:spAutoFit/>
          </a:bodyPr>
          <a:lstStyle/>
          <a:p>
            <a:r>
              <a:rPr lang="en-US" sz="900" dirty="0">
                <a:solidFill>
                  <a:schemeClr val="bg1"/>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1"/>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sp>
        <p:nvSpPr>
          <p:cNvPr id="17" name="Text Placeholder 7">
            <a:extLst>
              <a:ext uri="{FF2B5EF4-FFF2-40B4-BE49-F238E27FC236}">
                <a16:creationId xmlns:a16="http://schemas.microsoft.com/office/drawing/2014/main" id="{261B20FE-793F-458F-8255-195AFD0461B1}"/>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1"/>
                </a:solidFill>
              </a:defRPr>
            </a:lvl1pPr>
          </a:lstStyle>
          <a:p>
            <a:pPr lvl="0"/>
            <a:r>
              <a:rPr lang="en-US" dirty="0"/>
              <a:t>Author(s)</a:t>
            </a:r>
          </a:p>
        </p:txBody>
      </p:sp>
      <p:sp>
        <p:nvSpPr>
          <p:cNvPr id="18" name="Text Placeholder 10">
            <a:extLst>
              <a:ext uri="{FF2B5EF4-FFF2-40B4-BE49-F238E27FC236}">
                <a16:creationId xmlns:a16="http://schemas.microsoft.com/office/drawing/2014/main" id="{76A265E1-AB06-4AA0-BD02-5EAD0B680216}"/>
              </a:ext>
            </a:extLst>
          </p:cNvPr>
          <p:cNvSpPr>
            <a:spLocks noGrp="1"/>
          </p:cNvSpPr>
          <p:nvPr>
            <p:ph type="body" sz="quarter" idx="15" hasCustomPrompt="1"/>
          </p:nvPr>
        </p:nvSpPr>
        <p:spPr>
          <a:xfrm>
            <a:off x="685800" y="3139983"/>
            <a:ext cx="8686800" cy="665692"/>
          </a:xfrm>
          <a:prstGeom prst="rect">
            <a:avLst/>
          </a:prstGeom>
        </p:spPr>
        <p:txBody>
          <a:bodyPr anchor="b"/>
          <a:lstStyle>
            <a:lvl1pPr>
              <a:defRPr b="0" i="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9" name="Title 1">
            <a:extLst>
              <a:ext uri="{FF2B5EF4-FFF2-40B4-BE49-F238E27FC236}">
                <a16:creationId xmlns:a16="http://schemas.microsoft.com/office/drawing/2014/main" id="{9051D2E2-0DEF-44ED-BB64-4EDE583A7AF3}"/>
              </a:ext>
            </a:extLst>
          </p:cNvPr>
          <p:cNvSpPr>
            <a:spLocks noGrp="1"/>
          </p:cNvSpPr>
          <p:nvPr>
            <p:ph type="title" hasCustomPrompt="1"/>
          </p:nvPr>
        </p:nvSpPr>
        <p:spPr>
          <a:xfrm>
            <a:off x="686238" y="3805675"/>
            <a:ext cx="8686800" cy="1806679"/>
          </a:xfrm>
          <a:prstGeom prst="rect">
            <a:avLst/>
          </a:prstGeom>
          <a:noFill/>
        </p:spPr>
        <p:txBody>
          <a:bodyPr anchor="t">
            <a:normAutofit/>
          </a:bodyPr>
          <a:lstStyle>
            <a:lvl1pPr>
              <a:defRPr sz="4800">
                <a:solidFill>
                  <a:schemeClr val="bg1"/>
                </a:solidFill>
                <a:latin typeface="+mn-lt"/>
              </a:defRPr>
            </a:lvl1pPr>
          </a:lstStyle>
          <a:p>
            <a:r>
              <a:rPr lang="en-US" dirty="0"/>
              <a:t>Title</a:t>
            </a:r>
          </a:p>
        </p:txBody>
      </p:sp>
    </p:spTree>
    <p:extLst>
      <p:ext uri="{BB962C8B-B14F-4D97-AF65-F5344CB8AC3E}">
        <p14:creationId xmlns:p14="http://schemas.microsoft.com/office/powerpoint/2010/main" val="40029948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Page - Alternate 1">
    <p:spTree>
      <p:nvGrpSpPr>
        <p:cNvPr id="1" name=""/>
        <p:cNvGrpSpPr/>
        <p:nvPr/>
      </p:nvGrpSpPr>
      <p:grpSpPr>
        <a:xfrm>
          <a:off x="0" y="0"/>
          <a:ext cx="0" cy="0"/>
          <a:chOff x="0" y="0"/>
          <a:chExt cx="0" cy="0"/>
        </a:xfrm>
      </p:grpSpPr>
      <p:sp>
        <p:nvSpPr>
          <p:cNvPr id="13" name="Rectangle 12"/>
          <p:cNvSpPr/>
          <p:nvPr userDrawn="1"/>
        </p:nvSpPr>
        <p:spPr>
          <a:xfrm>
            <a:off x="1" y="1857375"/>
            <a:ext cx="10058400" cy="3754977"/>
          </a:xfrm>
          <a:prstGeom prst="rect">
            <a:avLst/>
          </a:prstGeom>
          <a:solidFill>
            <a:schemeClr val="accent6">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object 6"/>
          <p:cNvPicPr/>
          <p:nvPr/>
        </p:nvPicPr>
        <p:blipFill>
          <a:blip r:embed="rId2" cstate="print"/>
          <a:stretch>
            <a:fillRect/>
          </a:stretch>
        </p:blipFill>
        <p:spPr>
          <a:xfrm>
            <a:off x="-6735" y="1849799"/>
            <a:ext cx="10065136" cy="3767810"/>
          </a:xfrm>
          <a:prstGeom prst="rect">
            <a:avLst/>
          </a:prstGeom>
        </p:spPr>
      </p:pic>
      <p:sp>
        <p:nvSpPr>
          <p:cNvPr id="3" name="Rectangle 2"/>
          <p:cNvSpPr/>
          <p:nvPr userDrawn="1"/>
        </p:nvSpPr>
        <p:spPr>
          <a:xfrm>
            <a:off x="-15715" y="1857373"/>
            <a:ext cx="10058401" cy="3754979"/>
          </a:xfrm>
          <a:prstGeom prst="rect">
            <a:avLst/>
          </a:prstGeom>
          <a:solidFill>
            <a:schemeClr val="accent6">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579FAAA-E946-4C08-943A-AAE61C975C4A}"/>
              </a:ext>
            </a:extLst>
          </p:cNvPr>
          <p:cNvSpPr/>
          <p:nvPr userDrawn="1"/>
        </p:nvSpPr>
        <p:spPr>
          <a:xfrm>
            <a:off x="690081" y="7167563"/>
            <a:ext cx="8686800" cy="369332"/>
          </a:xfrm>
          <a:prstGeom prst="rect">
            <a:avLst/>
          </a:prstGeom>
        </p:spPr>
        <p:txBody>
          <a:bodyPr wrap="square">
            <a:spAutoFit/>
          </a:bodyPr>
          <a:lstStyle/>
          <a:p>
            <a:r>
              <a:rPr lang="en-US" sz="900"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pic>
        <p:nvPicPr>
          <p:cNvPr id="23" name="Picture 22">
            <a:extLst>
              <a:ext uri="{FF2B5EF4-FFF2-40B4-BE49-F238E27FC236}">
                <a16:creationId xmlns:a16="http://schemas.microsoft.com/office/drawing/2014/main" id="{F829B8DC-B73D-425E-955A-A690E7BE34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2"/>
                </a:solidFill>
              </a:defRPr>
            </a:lvl1pPr>
          </a:lstStyle>
          <a:p>
            <a:pPr lvl="0"/>
            <a:r>
              <a:rPr lang="en-US" dirty="0"/>
              <a:t>Author(s)</a:t>
            </a:r>
          </a:p>
        </p:txBody>
      </p:sp>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685800" y="3139983"/>
            <a:ext cx="8686800" cy="665692"/>
          </a:xfrm>
          <a:prstGeom prst="rect">
            <a:avLst/>
          </a:prstGeom>
        </p:spPr>
        <p:txBody>
          <a:bodyPr anchor="b"/>
          <a:lstStyle>
            <a:lvl1pPr>
              <a:defRPr b="0" i="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2" name="Title 1"/>
          <p:cNvSpPr>
            <a:spLocks noGrp="1"/>
          </p:cNvSpPr>
          <p:nvPr>
            <p:ph type="title" hasCustomPrompt="1"/>
          </p:nvPr>
        </p:nvSpPr>
        <p:spPr>
          <a:xfrm>
            <a:off x="686238" y="3805675"/>
            <a:ext cx="8686800" cy="1806679"/>
          </a:xfrm>
          <a:prstGeom prst="rect">
            <a:avLst/>
          </a:prstGeom>
          <a:solidFill>
            <a:srgbClr val="FFFFFF">
              <a:alpha val="10196"/>
            </a:srgbClr>
          </a:solidFill>
        </p:spPr>
        <p:txBody>
          <a:bodyPr anchor="t">
            <a:normAutofit/>
          </a:bodyPr>
          <a:lstStyle>
            <a:lvl1pPr>
              <a:defRPr sz="4800">
                <a:solidFill>
                  <a:schemeClr val="bg1"/>
                </a:solidFill>
                <a:latin typeface="+mn-lt"/>
              </a:defRPr>
            </a:lvl1pPr>
          </a:lstStyle>
          <a:p>
            <a:r>
              <a:rPr lang="en-US" dirty="0"/>
              <a:t>Title (2 lines max)</a:t>
            </a:r>
          </a:p>
        </p:txBody>
      </p:sp>
    </p:spTree>
    <p:extLst>
      <p:ext uri="{BB962C8B-B14F-4D97-AF65-F5344CB8AC3E}">
        <p14:creationId xmlns:p14="http://schemas.microsoft.com/office/powerpoint/2010/main" val="4253823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genda/Contents - 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A96387-3C8B-41EC-9E0E-B170221D8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13" name="Text Placeholder 2">
            <a:extLst>
              <a:ext uri="{FF2B5EF4-FFF2-40B4-BE49-F238E27FC236}">
                <a16:creationId xmlns:a16="http://schemas.microsoft.com/office/drawing/2014/main" id="{79BFA142-BF46-4597-9BE9-7BE717B4AD1A}"/>
              </a:ext>
            </a:extLst>
          </p:cNvPr>
          <p:cNvSpPr>
            <a:spLocks noGrp="1"/>
          </p:cNvSpPr>
          <p:nvPr>
            <p:ph idx="1" hasCustomPrompt="1"/>
          </p:nvPr>
        </p:nvSpPr>
        <p:spPr>
          <a:xfrm>
            <a:off x="685800" y="1864017"/>
            <a:ext cx="8686800" cy="4435294"/>
          </a:xfrm>
          <a:prstGeom prst="rect">
            <a:avLst/>
          </a:prstGeom>
        </p:spPr>
        <p:txBody>
          <a:bodyPr vert="horz" lIns="91440" tIns="45720" rIns="91440" bIns="45720" rtlCol="0">
            <a:noAutofit/>
          </a:bodyPr>
          <a:lstStyle>
            <a:lvl1pPr>
              <a:spcBef>
                <a:spcPts val="1200"/>
              </a:spcBef>
              <a:spcAft>
                <a:spcPts val="600"/>
              </a:spcAft>
              <a:defRPr b="1" spc="100" baseline="0">
                <a:solidFill>
                  <a:schemeClr val="accent1"/>
                </a:solidFill>
                <a:latin typeface="+mj-lt"/>
              </a:defRPr>
            </a:lvl1pPr>
          </a:lstStyle>
          <a:p>
            <a:pPr lvl="0"/>
            <a:r>
              <a:rPr lang="en-US" dirty="0"/>
              <a:t>List Section Titles or Agenda Topics Here</a:t>
            </a:r>
          </a:p>
        </p:txBody>
      </p:sp>
      <p:sp>
        <p:nvSpPr>
          <p:cNvPr id="5" name="Title 1">
            <a:extLst>
              <a:ext uri="{FF2B5EF4-FFF2-40B4-BE49-F238E27FC236}">
                <a16:creationId xmlns:a16="http://schemas.microsoft.com/office/drawing/2014/main" id="{44CE4FD5-13F9-41A1-B219-426251250E72}"/>
              </a:ext>
            </a:extLst>
          </p:cNvPr>
          <p:cNvSpPr>
            <a:spLocks noGrp="1"/>
          </p:cNvSpPr>
          <p:nvPr>
            <p:ph type="title" hasCustomPrompt="1"/>
          </p:nvPr>
        </p:nvSpPr>
        <p:spPr>
          <a:xfrm>
            <a:off x="685800" y="732410"/>
            <a:ext cx="8681085" cy="1020190"/>
          </a:xfrm>
          <a:prstGeom prst="rect">
            <a:avLst/>
          </a:prstGeom>
        </p:spPr>
        <p:txBody>
          <a:bodyPr>
            <a:noAutofit/>
          </a:bodyPr>
          <a:lstStyle>
            <a:lvl1pPr>
              <a:defRPr sz="5400" b="0">
                <a:solidFill>
                  <a:schemeClr val="accent2"/>
                </a:solidFill>
                <a:latin typeface="Lato Light" panose="020F0302020204030203" pitchFamily="34" charset="0"/>
              </a:defRPr>
            </a:lvl1pPr>
          </a:lstStyle>
          <a:p>
            <a:r>
              <a:rPr lang="en-US" dirty="0"/>
              <a:t>Add Title Here</a:t>
            </a:r>
          </a:p>
        </p:txBody>
      </p:sp>
      <p:sp>
        <p:nvSpPr>
          <p:cNvPr id="6" name="Slide Number Placeholder 5">
            <a:extLst>
              <a:ext uri="{FF2B5EF4-FFF2-40B4-BE49-F238E27FC236}">
                <a16:creationId xmlns:a16="http://schemas.microsoft.com/office/drawing/2014/main" id="{8DB961BB-B270-4684-88B4-5542336E2F26}"/>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2196753574"/>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genda/Contents - Dark">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p:spPr>
      </p:pic>
      <p:sp>
        <p:nvSpPr>
          <p:cNvPr id="11" name="Text Placeholder 2">
            <a:extLst>
              <a:ext uri="{FF2B5EF4-FFF2-40B4-BE49-F238E27FC236}">
                <a16:creationId xmlns:a16="http://schemas.microsoft.com/office/drawing/2014/main" id="{CF2F2741-05BC-4C4B-BF60-869E289C791D}"/>
              </a:ext>
            </a:extLst>
          </p:cNvPr>
          <p:cNvSpPr>
            <a:spLocks noGrp="1"/>
          </p:cNvSpPr>
          <p:nvPr>
            <p:ph idx="1" hasCustomPrompt="1"/>
          </p:nvPr>
        </p:nvSpPr>
        <p:spPr>
          <a:xfrm>
            <a:off x="685800" y="1864017"/>
            <a:ext cx="8686800" cy="4435294"/>
          </a:xfrm>
          <a:prstGeom prst="rect">
            <a:avLst/>
          </a:prstGeom>
        </p:spPr>
        <p:txBody>
          <a:bodyPr vert="horz" lIns="91440" tIns="45720" rIns="91440" bIns="45720" rtlCol="0">
            <a:noAutofit/>
          </a:bodyPr>
          <a:lstStyle>
            <a:lvl1pPr>
              <a:spcBef>
                <a:spcPts val="1200"/>
              </a:spcBef>
              <a:spcAft>
                <a:spcPts val="600"/>
              </a:spcAft>
              <a:defRPr b="1" spc="100" baseline="0">
                <a:solidFill>
                  <a:schemeClr val="bg1"/>
                </a:solidFill>
                <a:latin typeface="+mj-lt"/>
              </a:defRPr>
            </a:lvl1pPr>
          </a:lstStyle>
          <a:p>
            <a:pPr lvl="0"/>
            <a:r>
              <a:rPr lang="en-US" dirty="0"/>
              <a:t>List Section Titles or Agenda Topics Here</a:t>
            </a:r>
          </a:p>
        </p:txBody>
      </p:sp>
      <p:sp>
        <p:nvSpPr>
          <p:cNvPr id="6" name="Title 1">
            <a:extLst>
              <a:ext uri="{FF2B5EF4-FFF2-40B4-BE49-F238E27FC236}">
                <a16:creationId xmlns:a16="http://schemas.microsoft.com/office/drawing/2014/main" id="{7DE5253C-6F07-412B-8A05-2483B8EF397B}"/>
              </a:ext>
            </a:extLst>
          </p:cNvPr>
          <p:cNvSpPr>
            <a:spLocks noGrp="1"/>
          </p:cNvSpPr>
          <p:nvPr>
            <p:ph type="title" hasCustomPrompt="1"/>
          </p:nvPr>
        </p:nvSpPr>
        <p:spPr>
          <a:xfrm>
            <a:off x="685800" y="732410"/>
            <a:ext cx="8681085" cy="1020190"/>
          </a:xfrm>
          <a:prstGeom prst="rect">
            <a:avLst/>
          </a:prstGeom>
        </p:spPr>
        <p:txBody>
          <a:bodyPr>
            <a:noAutofit/>
          </a:bodyPr>
          <a:lstStyle>
            <a:lvl1pPr>
              <a:defRPr sz="5400" b="0">
                <a:solidFill>
                  <a:schemeClr val="accent4"/>
                </a:solidFill>
                <a:latin typeface="Lato Light" panose="020F0302020204030203" pitchFamily="34" charset="0"/>
              </a:defRPr>
            </a:lvl1pPr>
          </a:lstStyle>
          <a:p>
            <a:r>
              <a:rPr lang="en-US" dirty="0"/>
              <a:t>Add Title Here</a:t>
            </a:r>
          </a:p>
        </p:txBody>
      </p:sp>
      <p:sp>
        <p:nvSpPr>
          <p:cNvPr id="8" name="Slide Number Placeholder 5">
            <a:extLst>
              <a:ext uri="{FF2B5EF4-FFF2-40B4-BE49-F238E27FC236}">
                <a16:creationId xmlns:a16="http://schemas.microsoft.com/office/drawing/2014/main" id="{1059957A-64D2-4064-8F81-BF208BF23816}"/>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1"/>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2843297652"/>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ection Break w Copy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980195"/>
            <a:ext cx="8686800" cy="949024"/>
          </a:xfrm>
          <a:prstGeom prst="rect">
            <a:avLst/>
          </a:prstGeom>
        </p:spPr>
        <p:txBody>
          <a:bodyPr/>
          <a:lstStyle>
            <a:lvl1pPr>
              <a:defRPr b="1" baseline="0">
                <a:solidFill>
                  <a:schemeClr val="accent1"/>
                </a:solidFill>
              </a:defRPr>
            </a:lvl1pPr>
          </a:lstStyle>
          <a:p>
            <a:r>
              <a:rPr lang="en-US" dirty="0"/>
              <a:t>Section Name</a:t>
            </a:r>
          </a:p>
        </p:txBody>
      </p:sp>
      <p:sp>
        <p:nvSpPr>
          <p:cNvPr id="10" name="Text Placeholder 9"/>
          <p:cNvSpPr>
            <a:spLocks noGrp="1"/>
          </p:cNvSpPr>
          <p:nvPr>
            <p:ph type="body" sz="quarter" idx="12" hasCustomPrompt="1"/>
          </p:nvPr>
        </p:nvSpPr>
        <p:spPr>
          <a:xfrm>
            <a:off x="685800" y="3131928"/>
            <a:ext cx="8686800" cy="2714943"/>
          </a:xfrm>
          <a:prstGeom prst="rect">
            <a:avLst/>
          </a:prstGeom>
        </p:spPr>
        <p:txBody>
          <a:bodyPr>
            <a:noAutofit/>
          </a:bodyPr>
          <a:lstStyle>
            <a:lvl1pPr>
              <a:defRPr sz="1800">
                <a:solidFill>
                  <a:schemeClr val="bg2">
                    <a:lumMod val="75000"/>
                  </a:schemeClr>
                </a:solidFill>
                <a:latin typeface="Lato Light" panose="020F0302020204030203" pitchFamily="34" charset="0"/>
              </a:defRPr>
            </a:lvl1pPr>
          </a:lstStyle>
          <a:p>
            <a:pPr lvl="0"/>
            <a:r>
              <a:rPr lang="en-US" dirty="0"/>
              <a:t>Highlight Text</a:t>
            </a:r>
          </a:p>
        </p:txBody>
      </p:sp>
      <p:sp>
        <p:nvSpPr>
          <p:cNvPr id="9" name="Text Placeholder 11"/>
          <p:cNvSpPr>
            <a:spLocks noGrp="1"/>
          </p:cNvSpPr>
          <p:nvPr>
            <p:ph type="body" sz="quarter" idx="13"/>
          </p:nvPr>
        </p:nvSpPr>
        <p:spPr>
          <a:xfrm>
            <a:off x="685800" y="1203515"/>
            <a:ext cx="8686800" cy="660295"/>
          </a:xfrm>
          <a:prstGeom prst="rect">
            <a:avLst/>
          </a:prstGeom>
        </p:spPr>
        <p:txBody>
          <a:bodyPr anchor="b"/>
          <a:lstStyle>
            <a:lvl1pPr>
              <a:defRPr i="1">
                <a:solidFill>
                  <a:schemeClr val="bg1">
                    <a:lumMod val="50000"/>
                  </a:schemeClr>
                </a:solidFill>
                <a:latin typeface="Lato Light" panose="020F0302020204030203" pitchFamily="34" charset="0"/>
              </a:defRPr>
            </a:lvl1pPr>
          </a:lstStyle>
          <a:p>
            <a:pPr lvl="0"/>
            <a:r>
              <a:rPr lang="en-US"/>
              <a:t>Edit Master text styles</a:t>
            </a:r>
          </a:p>
        </p:txBody>
      </p:sp>
      <p:pic>
        <p:nvPicPr>
          <p:cNvPr id="18" name="Picture 17">
            <a:extLst>
              <a:ext uri="{FF2B5EF4-FFF2-40B4-BE49-F238E27FC236}">
                <a16:creationId xmlns:a16="http://schemas.microsoft.com/office/drawing/2014/main" id="{82D8F524-4160-485B-8520-12D290E8CC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20" name="Rectangle 19">
            <a:extLst>
              <a:ext uri="{FF2B5EF4-FFF2-40B4-BE49-F238E27FC236}">
                <a16:creationId xmlns:a16="http://schemas.microsoft.com/office/drawing/2014/main" id="{44FC9359-EC3D-4ECD-A830-AAD7CEB95920}"/>
              </a:ext>
            </a:extLst>
          </p:cNvPr>
          <p:cNvSpPr/>
          <p:nvPr userDrawn="1"/>
        </p:nvSpPr>
        <p:spPr>
          <a:xfrm>
            <a:off x="660400" y="1881498"/>
            <a:ext cx="939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Slide Number Placeholder 5">
            <a:extLst>
              <a:ext uri="{FF2B5EF4-FFF2-40B4-BE49-F238E27FC236}">
                <a16:creationId xmlns:a16="http://schemas.microsoft.com/office/drawing/2014/main" id="{50B0B603-48D1-495F-9BE8-A07BADD146DE}"/>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23819081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ction Break w Copy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967856"/>
            <a:ext cx="8686800" cy="949024"/>
          </a:xfrm>
          <a:prstGeom prst="rect">
            <a:avLst/>
          </a:prstGeom>
        </p:spPr>
        <p:txBody>
          <a:bodyPr/>
          <a:lstStyle>
            <a:lvl1pPr>
              <a:defRPr b="1">
                <a:solidFill>
                  <a:schemeClr val="bg1"/>
                </a:solidFill>
              </a:defRPr>
            </a:lvl1pPr>
          </a:lstStyle>
          <a:p>
            <a:r>
              <a:rPr lang="en-US" dirty="0"/>
              <a:t>Section Name</a:t>
            </a:r>
          </a:p>
        </p:txBody>
      </p:sp>
      <p:sp>
        <p:nvSpPr>
          <p:cNvPr id="10" name="Text Placeholder 9"/>
          <p:cNvSpPr>
            <a:spLocks noGrp="1"/>
          </p:cNvSpPr>
          <p:nvPr>
            <p:ph type="body" sz="quarter" idx="12" hasCustomPrompt="1"/>
          </p:nvPr>
        </p:nvSpPr>
        <p:spPr>
          <a:xfrm>
            <a:off x="685800" y="3116843"/>
            <a:ext cx="8686800" cy="2714943"/>
          </a:xfrm>
          <a:prstGeom prst="rect">
            <a:avLst/>
          </a:prstGeom>
        </p:spPr>
        <p:txBody>
          <a:bodyPr>
            <a:noAutofit/>
          </a:bodyPr>
          <a:lstStyle>
            <a:lvl1pPr>
              <a:defRPr sz="1800">
                <a:solidFill>
                  <a:schemeClr val="bg1"/>
                </a:solidFill>
                <a:latin typeface="Lato Light" panose="020F0302020204030203" pitchFamily="34" charset="0"/>
              </a:defRPr>
            </a:lvl1pPr>
          </a:lstStyle>
          <a:p>
            <a:pPr lvl="0"/>
            <a:r>
              <a:rPr lang="en-US" dirty="0"/>
              <a:t>Highlight Text</a:t>
            </a:r>
          </a:p>
        </p:txBody>
      </p:sp>
      <p:sp>
        <p:nvSpPr>
          <p:cNvPr id="12" name="Text Placeholder 11"/>
          <p:cNvSpPr>
            <a:spLocks noGrp="1"/>
          </p:cNvSpPr>
          <p:nvPr>
            <p:ph type="body" sz="quarter" idx="13"/>
          </p:nvPr>
        </p:nvSpPr>
        <p:spPr>
          <a:xfrm>
            <a:off x="685800" y="1218663"/>
            <a:ext cx="8686800" cy="660295"/>
          </a:xfrm>
          <a:prstGeom prst="rect">
            <a:avLst/>
          </a:prstGeom>
        </p:spPr>
        <p:txBody>
          <a:bodyPr anchor="b"/>
          <a:lstStyle>
            <a:lvl1pPr>
              <a:defRPr i="1">
                <a:solidFill>
                  <a:schemeClr val="bg1"/>
                </a:solidFill>
                <a:latin typeface="Lato Light" panose="020F0302020204030203" pitchFamily="34" charset="0"/>
              </a:defRPr>
            </a:lvl1pPr>
          </a:lstStyle>
          <a:p>
            <a:pPr lvl="0"/>
            <a:r>
              <a:rPr lang="en-US"/>
              <a:t>Edit Master text styles</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p:spPr>
      </p:pic>
      <p:sp>
        <p:nvSpPr>
          <p:cNvPr id="19" name="Rectangle 18">
            <a:extLst>
              <a:ext uri="{FF2B5EF4-FFF2-40B4-BE49-F238E27FC236}">
                <a16:creationId xmlns:a16="http://schemas.microsoft.com/office/drawing/2014/main" id="{2513049E-102E-437A-A353-3F453D0526A2}"/>
              </a:ext>
            </a:extLst>
          </p:cNvPr>
          <p:cNvSpPr/>
          <p:nvPr userDrawn="1"/>
        </p:nvSpPr>
        <p:spPr>
          <a:xfrm>
            <a:off x="660400" y="1881498"/>
            <a:ext cx="9398000" cy="986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Slide Number Placeholder 5">
            <a:extLst>
              <a:ext uri="{FF2B5EF4-FFF2-40B4-BE49-F238E27FC236}">
                <a16:creationId xmlns:a16="http://schemas.microsoft.com/office/drawing/2014/main" id="{3BADCD41-C8BB-405F-9624-B85B56FC795A}"/>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1"/>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9185495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ection Break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44963"/>
            <a:ext cx="8675370" cy="1112631"/>
          </a:xfrm>
          <a:prstGeom prst="rect">
            <a:avLst/>
          </a:prstGeom>
        </p:spPr>
        <p:txBody>
          <a:bodyPr>
            <a:noAutofit/>
          </a:bodyPr>
          <a:lstStyle>
            <a:lvl1pPr>
              <a:defRPr sz="5400" b="0">
                <a:solidFill>
                  <a:schemeClr val="accent2"/>
                </a:solidFill>
                <a:latin typeface="Lato Light" panose="020F0302020204030203" pitchFamily="34" charset="0"/>
              </a:defRPr>
            </a:lvl1pPr>
          </a:lstStyle>
          <a:p>
            <a:r>
              <a:rPr lang="en-US" dirty="0"/>
              <a:t>Add Section Name Here</a:t>
            </a:r>
          </a:p>
        </p:txBody>
      </p:sp>
      <p:pic>
        <p:nvPicPr>
          <p:cNvPr id="10" name="Picture 9">
            <a:extLst>
              <a:ext uri="{FF2B5EF4-FFF2-40B4-BE49-F238E27FC236}">
                <a16:creationId xmlns:a16="http://schemas.microsoft.com/office/drawing/2014/main" id="{E4447956-850F-492E-B50F-952A3BAA18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4" name="Slide Number Placeholder 5">
            <a:extLst>
              <a:ext uri="{FF2B5EF4-FFF2-40B4-BE49-F238E27FC236}">
                <a16:creationId xmlns:a16="http://schemas.microsoft.com/office/drawing/2014/main" id="{5EEE1ECD-6A53-4F8E-BCC6-6A15DE97DAE2}"/>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919535974"/>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ction Break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44963"/>
            <a:ext cx="8675370" cy="1112631"/>
          </a:xfrm>
          <a:prstGeom prst="rect">
            <a:avLst/>
          </a:prstGeom>
        </p:spPr>
        <p:txBody>
          <a:bodyPr>
            <a:noAutofit/>
          </a:bodyPr>
          <a:lstStyle>
            <a:lvl1pPr>
              <a:defRPr sz="5400" b="0">
                <a:solidFill>
                  <a:schemeClr val="accent4"/>
                </a:solidFill>
                <a:latin typeface="Lato Light" panose="020F0302020204030203" pitchFamily="34" charset="0"/>
              </a:defRPr>
            </a:lvl1pPr>
          </a:lstStyle>
          <a:p>
            <a:r>
              <a:rPr lang="en-US" dirty="0"/>
              <a:t>Add Section Name Here</a:t>
            </a:r>
          </a:p>
        </p:txBody>
      </p:sp>
      <p:pic>
        <p:nvPicPr>
          <p:cNvPr id="12" name="Picture 11">
            <a:extLst>
              <a:ext uri="{FF2B5EF4-FFF2-40B4-BE49-F238E27FC236}">
                <a16:creationId xmlns:a16="http://schemas.microsoft.com/office/drawing/2014/main" id="{4A614C11-B618-4F19-96BC-24526F651B83}"/>
              </a:ext>
            </a:extLst>
          </p:cNvPr>
          <p:cNvPicPr>
            <a:picLocks noChangeAspect="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a:noFill/>
        </p:spPr>
      </p:pic>
      <p:sp>
        <p:nvSpPr>
          <p:cNvPr id="4" name="Slide Number Placeholder 5">
            <a:extLst>
              <a:ext uri="{FF2B5EF4-FFF2-40B4-BE49-F238E27FC236}">
                <a16:creationId xmlns:a16="http://schemas.microsoft.com/office/drawing/2014/main" id="{6BB62AFB-6159-4FE9-B88B-358114917DD4}"/>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1"/>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1605380896"/>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ack Cover - Whit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90800"/>
            <a:ext cx="4114800" cy="810537"/>
          </a:xfrm>
          <a:prstGeom prst="rect">
            <a:avLst/>
          </a:prstGeom>
        </p:spPr>
      </p:pic>
      <p:sp>
        <p:nvSpPr>
          <p:cNvPr id="5" name="Text Placeholder 5">
            <a:extLst>
              <a:ext uri="{FF2B5EF4-FFF2-40B4-BE49-F238E27FC236}">
                <a16:creationId xmlns:a16="http://schemas.microsoft.com/office/drawing/2014/main" id="{60F3A11E-B95F-4B9E-8A0F-2C5A0A5F7B10}"/>
              </a:ext>
            </a:extLst>
          </p:cNvPr>
          <p:cNvSpPr>
            <a:spLocks noGrp="1"/>
          </p:cNvSpPr>
          <p:nvPr>
            <p:ph type="body" sz="quarter" idx="13" hasCustomPrompt="1"/>
          </p:nvPr>
        </p:nvSpPr>
        <p:spPr>
          <a:xfrm>
            <a:off x="685800" y="4724400"/>
            <a:ext cx="4610100" cy="2721197"/>
          </a:xfrm>
          <a:prstGeom prst="rect">
            <a:avLst/>
          </a:prstGeom>
        </p:spPr>
        <p:txBody>
          <a:bodyPr anchor="b"/>
          <a:lstStyle>
            <a:lvl1pPr>
              <a:spcBef>
                <a:spcPts val="0"/>
              </a:spcBef>
              <a:defRPr sz="1600" b="0" baseline="0">
                <a:solidFill>
                  <a:schemeClr val="bg2"/>
                </a:solidFill>
                <a:latin typeface="Lato Light" panose="020F0302020204030203" pitchFamily="34" charset="0"/>
              </a:defRPr>
            </a:lvl1pPr>
          </a:lstStyle>
          <a:p>
            <a:pPr lvl="0"/>
            <a:r>
              <a:rPr lang="en-US" dirty="0"/>
              <a:t>Additional contact information</a:t>
            </a:r>
          </a:p>
        </p:txBody>
      </p:sp>
      <p:sp>
        <p:nvSpPr>
          <p:cNvPr id="8" name="TextBox 7">
            <a:extLst>
              <a:ext uri="{FF2B5EF4-FFF2-40B4-BE49-F238E27FC236}">
                <a16:creationId xmlns:a16="http://schemas.microsoft.com/office/drawing/2014/main" id="{4BDA1CF3-C321-4C03-AE06-930A2E57A487}"/>
              </a:ext>
            </a:extLst>
          </p:cNvPr>
          <p:cNvSpPr txBox="1"/>
          <p:nvPr userDrawn="1"/>
        </p:nvSpPr>
        <p:spPr>
          <a:xfrm>
            <a:off x="6728701" y="7107043"/>
            <a:ext cx="2669300" cy="338554"/>
          </a:xfrm>
          <a:prstGeom prst="rect">
            <a:avLst/>
          </a:prstGeom>
          <a:noFill/>
        </p:spPr>
        <p:txBody>
          <a:bodyPr wrap="square" rtlCol="0" anchor="b">
            <a:spAutoFit/>
          </a:bodyPr>
          <a:lstStyle/>
          <a:p>
            <a:pPr algn="r"/>
            <a:r>
              <a:rPr lang="en-US" sz="1600" b="1" dirty="0">
                <a:solidFill>
                  <a:schemeClr val="tx2"/>
                </a:solidFill>
                <a:latin typeface="+mj-lt"/>
              </a:rPr>
              <a:t>www.cnr.com</a:t>
            </a:r>
          </a:p>
        </p:txBody>
      </p:sp>
    </p:spTree>
    <p:extLst>
      <p:ext uri="{BB962C8B-B14F-4D97-AF65-F5344CB8AC3E}">
        <p14:creationId xmlns:p14="http://schemas.microsoft.com/office/powerpoint/2010/main" val="253131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5" name="Footer Placeholder 19">
            <a:extLst>
              <a:ext uri="{FF2B5EF4-FFF2-40B4-BE49-F238E27FC236}">
                <a16:creationId xmlns:a16="http://schemas.microsoft.com/office/drawing/2014/main" id="{5DEBEEEA-9017-452D-87F7-6EDC381F3B38}"/>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12339141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Legacy Cover Option A">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7" y="1857375"/>
            <a:ext cx="10058400" cy="4538445"/>
          </a:xfrm>
          <a:prstGeom prst="rect">
            <a:avLst/>
          </a:prstGeom>
        </p:spPr>
      </p:pic>
      <p:sp>
        <p:nvSpPr>
          <p:cNvPr id="2" name="Title 1"/>
          <p:cNvSpPr>
            <a:spLocks noGrp="1"/>
          </p:cNvSpPr>
          <p:nvPr>
            <p:ph type="title" hasCustomPrompt="1"/>
          </p:nvPr>
        </p:nvSpPr>
        <p:spPr>
          <a:xfrm>
            <a:off x="717793" y="3946943"/>
            <a:ext cx="8712200" cy="1770380"/>
          </a:xfrm>
        </p:spPr>
        <p:txBody>
          <a:bodyPr anchor="t">
            <a:normAutofit/>
          </a:bodyPr>
          <a:lstStyle>
            <a:lvl1pPr>
              <a:defRPr sz="4800">
                <a:solidFill>
                  <a:schemeClr val="bg1"/>
                </a:solidFill>
                <a:latin typeface="+mn-lt"/>
              </a:defRPr>
            </a:lvl1pPr>
          </a:lstStyle>
          <a:p>
            <a:r>
              <a:rPr lang="en-US" dirty="0"/>
              <a:t>Click to edit Master title style should only be two lines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7" y="700501"/>
            <a:ext cx="4321969" cy="859200"/>
          </a:xfrm>
          <a:prstGeom prst="rect">
            <a:avLst/>
          </a:prstGeom>
        </p:spPr>
      </p:pic>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706914" y="3244952"/>
            <a:ext cx="8691086" cy="665692"/>
          </a:xfrm>
        </p:spPr>
        <p:txBody>
          <a:bodyPr anchor="b"/>
          <a:lstStyle>
            <a:lvl1pPr>
              <a:defRPr b="0" i="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Eyebrow</a:t>
            </a:r>
          </a:p>
        </p:txBody>
      </p:sp>
      <p:sp>
        <p:nvSpPr>
          <p:cNvPr id="16" name="Rectangle 15"/>
          <p:cNvSpPr/>
          <p:nvPr/>
        </p:nvSpPr>
        <p:spPr>
          <a:xfrm>
            <a:off x="-6735" y="6723239"/>
            <a:ext cx="10040438" cy="104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dirty="0"/>
          </a:p>
        </p:txBody>
      </p:sp>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91517" y="6735763"/>
            <a:ext cx="8706483" cy="431800"/>
          </a:xfrm>
        </p:spPr>
        <p:txBody>
          <a:bodyPr anchor="ctr">
            <a:noAutofit/>
          </a:bodyPr>
          <a:lstStyle>
            <a:lvl1pPr>
              <a:defRPr b="1">
                <a:noFill/>
              </a:defRPr>
            </a:lvl1pPr>
          </a:lstStyle>
          <a:p>
            <a:pPr lvl="0"/>
            <a:r>
              <a:rPr lang="en-US" dirty="0"/>
              <a:t>Author</a:t>
            </a:r>
          </a:p>
        </p:txBody>
      </p:sp>
      <p:sp>
        <p:nvSpPr>
          <p:cNvPr id="13" name="Rectangle 12"/>
          <p:cNvSpPr/>
          <p:nvPr userDrawn="1"/>
        </p:nvSpPr>
        <p:spPr>
          <a:xfrm>
            <a:off x="-6735" y="6723239"/>
            <a:ext cx="10040438" cy="104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dirty="0"/>
          </a:p>
        </p:txBody>
      </p:sp>
      <p:sp>
        <p:nvSpPr>
          <p:cNvPr id="12" name="Rectangle 11"/>
          <p:cNvSpPr/>
          <p:nvPr userDrawn="1"/>
        </p:nvSpPr>
        <p:spPr>
          <a:xfrm>
            <a:off x="685800" y="7166899"/>
            <a:ext cx="8185575" cy="369332"/>
          </a:xfrm>
          <a:prstGeom prst="rect">
            <a:avLst/>
          </a:prstGeom>
        </p:spPr>
        <p:txBody>
          <a:bodyPr wrap="square">
            <a:spAutoFit/>
          </a:bodyPr>
          <a:lstStyle/>
          <a:p>
            <a:r>
              <a:rPr lang="en-US" sz="900" dirty="0">
                <a:solidFill>
                  <a:schemeClr val="bg2">
                    <a:lumMod val="75000"/>
                  </a:schemeClr>
                </a:solidFill>
                <a:latin typeface="Lato Light" panose="020F0302020204030203" pitchFamily="34" charset="0"/>
                <a:ea typeface="Source Sans Pro"/>
                <a:cs typeface="Source Sans Pro"/>
                <a:sym typeface="Source Sans Pro"/>
              </a:rPr>
              <a:t>City National Rochdale, LLC is a registered investment advisor and a wholly-owned subsidiary of City National Bank. </a:t>
            </a:r>
          </a:p>
          <a:p>
            <a:r>
              <a:rPr lang="en-US" sz="900" dirty="0">
                <a:solidFill>
                  <a:schemeClr val="bg2">
                    <a:lumMod val="75000"/>
                  </a:schemeClr>
                </a:solidFill>
                <a:latin typeface="Lato Light" panose="020F0302020204030203" pitchFamily="34" charset="0"/>
                <a:ea typeface="Source Sans Pro"/>
                <a:cs typeface="Source Sans Pro"/>
                <a:sym typeface="Source Sans Pro"/>
              </a:rPr>
              <a:t>City National Bank provides investment management services through its sub-advisory relationship with City National Rochdale, LLC. </a:t>
            </a:r>
          </a:p>
        </p:txBody>
      </p:sp>
    </p:spTree>
    <p:extLst>
      <p:ext uri="{BB962C8B-B14F-4D97-AF65-F5344CB8AC3E}">
        <p14:creationId xmlns:p14="http://schemas.microsoft.com/office/powerpoint/2010/main" val="2396665526"/>
      </p:ext>
    </p:extLst>
  </p:cSld>
  <p:clrMapOvr>
    <a:masterClrMapping/>
  </p:clrMapOvr>
  <p:hf sldNum="0"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Content - Light Blue">
    <p:spTree>
      <p:nvGrpSpPr>
        <p:cNvPr id="1" name=""/>
        <p:cNvGrpSpPr/>
        <p:nvPr/>
      </p:nvGrpSpPr>
      <p:grpSpPr>
        <a:xfrm>
          <a:off x="0" y="0"/>
          <a:ext cx="0" cy="0"/>
          <a:chOff x="0" y="0"/>
          <a:chExt cx="0" cy="0"/>
        </a:xfrm>
      </p:grpSpPr>
      <p:sp>
        <p:nvSpPr>
          <p:cNvPr id="11" name="Rectangle 10"/>
          <p:cNvSpPr/>
          <p:nvPr userDrawn="1"/>
        </p:nvSpPr>
        <p:spPr>
          <a:xfrm>
            <a:off x="0" y="3002454"/>
            <a:ext cx="10058400" cy="3758387"/>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5" name="Rectangle 4"/>
          <p:cNvSpPr/>
          <p:nvPr/>
        </p:nvSpPr>
        <p:spPr>
          <a:xfrm>
            <a:off x="0" y="3002454"/>
            <a:ext cx="10058400" cy="3758387"/>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Text Placeholder 6"/>
          <p:cNvSpPr>
            <a:spLocks noGrp="1"/>
          </p:cNvSpPr>
          <p:nvPr>
            <p:ph type="body" sz="quarter" idx="12"/>
          </p:nvPr>
        </p:nvSpPr>
        <p:spPr>
          <a:xfrm>
            <a:off x="691516" y="3380929"/>
            <a:ext cx="4176751"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3"/>
          </p:nvPr>
        </p:nvSpPr>
        <p:spPr>
          <a:xfrm>
            <a:off x="5019143" y="3380929"/>
            <a:ext cx="4347743"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691515" y="1878330"/>
            <a:ext cx="8675370" cy="1095693"/>
          </a:xfrm>
          <a:prstGeom prst="rect">
            <a:avLst/>
          </a:prstGeom>
        </p:spPr>
        <p:txBody>
          <a:bodyPr>
            <a:normAutofit/>
          </a:bodyPr>
          <a:lstStyle>
            <a:lvl1pPr>
              <a:defRPr sz="2000">
                <a:solidFill>
                  <a:schemeClr val="accent2"/>
                </a:solidFill>
                <a:latin typeface="+mn-lt"/>
              </a:defRPr>
            </a:lvl1pPr>
          </a:lstStyle>
          <a:p>
            <a:pPr lvl="0"/>
            <a:r>
              <a:rPr lang="en-US"/>
              <a:t>Edit Master text styles</a:t>
            </a:r>
          </a:p>
        </p:txBody>
      </p:sp>
      <p:sp>
        <p:nvSpPr>
          <p:cNvPr id="17" name="Title Placeholder 1">
            <a:extLst>
              <a:ext uri="{FF2B5EF4-FFF2-40B4-BE49-F238E27FC236}">
                <a16:creationId xmlns:a16="http://schemas.microsoft.com/office/drawing/2014/main" id="{2C4F2B0F-E5CA-4546-B1D2-AAFD5D43358C}"/>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8" name="Footer Placeholder 19">
            <a:extLst>
              <a:ext uri="{FF2B5EF4-FFF2-40B4-BE49-F238E27FC236}">
                <a16:creationId xmlns:a16="http://schemas.microsoft.com/office/drawing/2014/main" id="{85E824F5-5B2F-495B-ADD0-C28FAC1BDCF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9123B17E-CFDF-44DD-B0BB-6BDCC5C93680}"/>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194072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Content - Light Grey">
    <p:spTree>
      <p:nvGrpSpPr>
        <p:cNvPr id="1" name=""/>
        <p:cNvGrpSpPr/>
        <p:nvPr/>
      </p:nvGrpSpPr>
      <p:grpSpPr>
        <a:xfrm>
          <a:off x="0" y="0"/>
          <a:ext cx="0" cy="0"/>
          <a:chOff x="0" y="0"/>
          <a:chExt cx="0" cy="0"/>
        </a:xfrm>
      </p:grpSpPr>
      <p:sp>
        <p:nvSpPr>
          <p:cNvPr id="11" name="Rectangle 10"/>
          <p:cNvSpPr/>
          <p:nvPr userDrawn="1"/>
        </p:nvSpPr>
        <p:spPr>
          <a:xfrm>
            <a:off x="0" y="3002454"/>
            <a:ext cx="10058400" cy="375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5" name="Rectangle 4"/>
          <p:cNvSpPr/>
          <p:nvPr/>
        </p:nvSpPr>
        <p:spPr>
          <a:xfrm>
            <a:off x="0" y="3002454"/>
            <a:ext cx="10058400" cy="375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7" name="Title Placeholder 1">
            <a:extLst>
              <a:ext uri="{FF2B5EF4-FFF2-40B4-BE49-F238E27FC236}">
                <a16:creationId xmlns:a16="http://schemas.microsoft.com/office/drawing/2014/main" id="{E233C55F-0BB8-420D-BFA4-5139F93BA24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8" name="Footer Placeholder 19">
            <a:extLst>
              <a:ext uri="{FF2B5EF4-FFF2-40B4-BE49-F238E27FC236}">
                <a16:creationId xmlns:a16="http://schemas.microsoft.com/office/drawing/2014/main" id="{41316C49-3A40-480A-9A07-4BF0431BDF5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9" name="Text Placeholder 9">
            <a:extLst>
              <a:ext uri="{FF2B5EF4-FFF2-40B4-BE49-F238E27FC236}">
                <a16:creationId xmlns:a16="http://schemas.microsoft.com/office/drawing/2014/main" id="{C3079C07-63C6-41CB-BFED-EF60793BA30D}"/>
              </a:ext>
            </a:extLst>
          </p:cNvPr>
          <p:cNvSpPr>
            <a:spLocks noGrp="1"/>
          </p:cNvSpPr>
          <p:nvPr>
            <p:ph type="body" sz="quarter" idx="14"/>
          </p:nvPr>
        </p:nvSpPr>
        <p:spPr>
          <a:xfrm>
            <a:off x="691515" y="1878330"/>
            <a:ext cx="8675370" cy="1095693"/>
          </a:xfrm>
          <a:prstGeom prst="rect">
            <a:avLst/>
          </a:prstGeom>
        </p:spPr>
        <p:txBody>
          <a:bodyPr>
            <a:normAutofit/>
          </a:bodyPr>
          <a:lstStyle>
            <a:lvl1pPr>
              <a:defRPr sz="2000">
                <a:solidFill>
                  <a:schemeClr val="accent2"/>
                </a:solidFill>
                <a:latin typeface="+mn-lt"/>
              </a:defRPr>
            </a:lvl1pPr>
          </a:lstStyle>
          <a:p>
            <a:pPr lvl="0"/>
            <a:r>
              <a:rPr lang="en-US"/>
              <a:t>Edit Master text styles</a:t>
            </a:r>
          </a:p>
        </p:txBody>
      </p:sp>
      <p:sp>
        <p:nvSpPr>
          <p:cNvPr id="25" name="Text Placeholder 6">
            <a:extLst>
              <a:ext uri="{FF2B5EF4-FFF2-40B4-BE49-F238E27FC236}">
                <a16:creationId xmlns:a16="http://schemas.microsoft.com/office/drawing/2014/main" id="{64D293FE-1655-4DA3-B526-09DE844991F9}"/>
              </a:ext>
            </a:extLst>
          </p:cNvPr>
          <p:cNvSpPr>
            <a:spLocks noGrp="1"/>
          </p:cNvSpPr>
          <p:nvPr>
            <p:ph type="body" sz="quarter" idx="12"/>
          </p:nvPr>
        </p:nvSpPr>
        <p:spPr>
          <a:xfrm>
            <a:off x="691516" y="3380929"/>
            <a:ext cx="4176751"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6">
            <a:extLst>
              <a:ext uri="{FF2B5EF4-FFF2-40B4-BE49-F238E27FC236}">
                <a16:creationId xmlns:a16="http://schemas.microsoft.com/office/drawing/2014/main" id="{664F6883-C0DA-438A-B4E7-71E23589E3CB}"/>
              </a:ext>
            </a:extLst>
          </p:cNvPr>
          <p:cNvSpPr>
            <a:spLocks noGrp="1"/>
          </p:cNvSpPr>
          <p:nvPr>
            <p:ph type="body" sz="quarter" idx="13"/>
          </p:nvPr>
        </p:nvSpPr>
        <p:spPr>
          <a:xfrm>
            <a:off x="5019143" y="3380929"/>
            <a:ext cx="4347743"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a:extLst>
              <a:ext uri="{FF2B5EF4-FFF2-40B4-BE49-F238E27FC236}">
                <a16:creationId xmlns:a16="http://schemas.microsoft.com/office/drawing/2014/main" id="{C67C3032-41E3-4B81-B195-F4F125E0DA2D}"/>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4124804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 Content - Dark Blue">
    <p:spTree>
      <p:nvGrpSpPr>
        <p:cNvPr id="1" name=""/>
        <p:cNvGrpSpPr/>
        <p:nvPr/>
      </p:nvGrpSpPr>
      <p:grpSpPr>
        <a:xfrm>
          <a:off x="0" y="0"/>
          <a:ext cx="0" cy="0"/>
          <a:chOff x="0" y="0"/>
          <a:chExt cx="0" cy="0"/>
        </a:xfrm>
      </p:grpSpPr>
      <p:sp>
        <p:nvSpPr>
          <p:cNvPr id="11" name="Rectangle 10"/>
          <p:cNvSpPr/>
          <p:nvPr userDrawn="1"/>
        </p:nvSpPr>
        <p:spPr>
          <a:xfrm>
            <a:off x="0" y="3002454"/>
            <a:ext cx="10058400" cy="3758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5" name="Rectangle 4"/>
          <p:cNvSpPr/>
          <p:nvPr/>
        </p:nvSpPr>
        <p:spPr>
          <a:xfrm>
            <a:off x="0" y="3002454"/>
            <a:ext cx="10058400" cy="3758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Text Placeholder 6"/>
          <p:cNvSpPr>
            <a:spLocks noGrp="1"/>
          </p:cNvSpPr>
          <p:nvPr>
            <p:ph type="body" sz="quarter" idx="12"/>
          </p:nvPr>
        </p:nvSpPr>
        <p:spPr>
          <a:xfrm>
            <a:off x="691516" y="3380929"/>
            <a:ext cx="4176751" cy="3094567"/>
          </a:xfrm>
          <a:prstGeom prst="rect">
            <a:avLst/>
          </a:prstGeo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3"/>
          </p:nvPr>
        </p:nvSpPr>
        <p:spPr>
          <a:xfrm>
            <a:off x="5019143" y="3380929"/>
            <a:ext cx="4347743" cy="3094567"/>
          </a:xfrm>
          <a:prstGeom prst="rect">
            <a:avLst/>
          </a:prstGeo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Placeholder 1">
            <a:extLst>
              <a:ext uri="{FF2B5EF4-FFF2-40B4-BE49-F238E27FC236}">
                <a16:creationId xmlns:a16="http://schemas.microsoft.com/office/drawing/2014/main" id="{98270682-5013-444D-A465-737128886AF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8" name="Footer Placeholder 19">
            <a:extLst>
              <a:ext uri="{FF2B5EF4-FFF2-40B4-BE49-F238E27FC236}">
                <a16:creationId xmlns:a16="http://schemas.microsoft.com/office/drawing/2014/main" id="{E0C5789A-3F79-484D-B424-1E0B057EBCD5}"/>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9" name="Text Placeholder 9">
            <a:extLst>
              <a:ext uri="{FF2B5EF4-FFF2-40B4-BE49-F238E27FC236}">
                <a16:creationId xmlns:a16="http://schemas.microsoft.com/office/drawing/2014/main" id="{41492387-D68B-4123-91A6-84DA14BA3BDB}"/>
              </a:ext>
            </a:extLst>
          </p:cNvPr>
          <p:cNvSpPr>
            <a:spLocks noGrp="1"/>
          </p:cNvSpPr>
          <p:nvPr>
            <p:ph type="body" sz="quarter" idx="14"/>
          </p:nvPr>
        </p:nvSpPr>
        <p:spPr>
          <a:xfrm>
            <a:off x="691515" y="1878330"/>
            <a:ext cx="8675370" cy="1095693"/>
          </a:xfrm>
          <a:prstGeom prst="rect">
            <a:avLst/>
          </a:prstGeom>
        </p:spPr>
        <p:txBody>
          <a:bodyPr>
            <a:normAutofit/>
          </a:bodyPr>
          <a:lstStyle>
            <a:lvl1pPr>
              <a:defRPr sz="2000">
                <a:solidFill>
                  <a:schemeClr val="accent2"/>
                </a:solidFill>
                <a:latin typeface="+mn-lt"/>
              </a:defRPr>
            </a:lvl1pPr>
          </a:lstStyle>
          <a:p>
            <a:pPr lvl="0"/>
            <a:r>
              <a:rPr lang="en-US"/>
              <a:t>Edit Master text styles</a:t>
            </a:r>
          </a:p>
        </p:txBody>
      </p:sp>
      <p:sp>
        <p:nvSpPr>
          <p:cNvPr id="12" name="Text Placeholder 6">
            <a:extLst>
              <a:ext uri="{FF2B5EF4-FFF2-40B4-BE49-F238E27FC236}">
                <a16:creationId xmlns:a16="http://schemas.microsoft.com/office/drawing/2014/main" id="{29C7C489-8986-443B-B525-389F1AFE5EE5}"/>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40878077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 Content - Whit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15" name="Title Placeholder 1">
            <a:extLst>
              <a:ext uri="{FF2B5EF4-FFF2-40B4-BE49-F238E27FC236}">
                <a16:creationId xmlns:a16="http://schemas.microsoft.com/office/drawing/2014/main" id="{B5CA8943-45E7-4953-A1DB-B0602A6F2DB1}"/>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6" name="Footer Placeholder 19">
            <a:extLst>
              <a:ext uri="{FF2B5EF4-FFF2-40B4-BE49-F238E27FC236}">
                <a16:creationId xmlns:a16="http://schemas.microsoft.com/office/drawing/2014/main" id="{C6A3AEF7-6963-434A-8F31-BBFFC766AB6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7" name="Text Placeholder 9">
            <a:extLst>
              <a:ext uri="{FF2B5EF4-FFF2-40B4-BE49-F238E27FC236}">
                <a16:creationId xmlns:a16="http://schemas.microsoft.com/office/drawing/2014/main" id="{BA929EDC-F022-4588-9182-C21220E7A366}"/>
              </a:ext>
            </a:extLst>
          </p:cNvPr>
          <p:cNvSpPr>
            <a:spLocks noGrp="1"/>
          </p:cNvSpPr>
          <p:nvPr>
            <p:ph type="body" sz="quarter" idx="14"/>
          </p:nvPr>
        </p:nvSpPr>
        <p:spPr>
          <a:xfrm>
            <a:off x="691515" y="1878330"/>
            <a:ext cx="8675370" cy="1095693"/>
          </a:xfrm>
          <a:prstGeom prst="rect">
            <a:avLst/>
          </a:prstGeom>
        </p:spPr>
        <p:txBody>
          <a:bodyPr>
            <a:normAutofit/>
          </a:bodyPr>
          <a:lstStyle>
            <a:lvl1pPr>
              <a:defRPr sz="2000">
                <a:solidFill>
                  <a:schemeClr val="accent2"/>
                </a:solidFill>
                <a:latin typeface="+mn-lt"/>
              </a:defRPr>
            </a:lvl1pPr>
          </a:lstStyle>
          <a:p>
            <a:pPr lvl="0"/>
            <a:r>
              <a:rPr lang="en-US"/>
              <a:t>Edit Master text styles</a:t>
            </a:r>
          </a:p>
        </p:txBody>
      </p:sp>
      <p:sp>
        <p:nvSpPr>
          <p:cNvPr id="18" name="Text Placeholder 6">
            <a:extLst>
              <a:ext uri="{FF2B5EF4-FFF2-40B4-BE49-F238E27FC236}">
                <a16:creationId xmlns:a16="http://schemas.microsoft.com/office/drawing/2014/main" id="{8B730813-7FF3-419F-9149-4802227374F9}"/>
              </a:ext>
            </a:extLst>
          </p:cNvPr>
          <p:cNvSpPr>
            <a:spLocks noGrp="1"/>
          </p:cNvSpPr>
          <p:nvPr>
            <p:ph type="body" sz="quarter" idx="12"/>
          </p:nvPr>
        </p:nvSpPr>
        <p:spPr>
          <a:xfrm>
            <a:off x="691516" y="3380929"/>
            <a:ext cx="4176751"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6">
            <a:extLst>
              <a:ext uri="{FF2B5EF4-FFF2-40B4-BE49-F238E27FC236}">
                <a16:creationId xmlns:a16="http://schemas.microsoft.com/office/drawing/2014/main" id="{2BF6F7C0-2E9A-493F-9B1C-DB0994FBBE64}"/>
              </a:ext>
            </a:extLst>
          </p:cNvPr>
          <p:cNvSpPr>
            <a:spLocks noGrp="1"/>
          </p:cNvSpPr>
          <p:nvPr>
            <p:ph type="body" sz="quarter" idx="13"/>
          </p:nvPr>
        </p:nvSpPr>
        <p:spPr>
          <a:xfrm>
            <a:off x="5019143" y="3380929"/>
            <a:ext cx="4347743"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53975EF0-877B-430C-89E4-049BF1F2A1F8}"/>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471348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Content - Dark">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91519" y="3377419"/>
            <a:ext cx="4176748" cy="3094567"/>
          </a:xfrm>
          <a:prstGeom prst="rect">
            <a:avLst/>
          </a:prstGeom>
        </p:spPr>
        <p:txBody>
          <a:bodyPr/>
          <a:lstStyle>
            <a:lvl1pPr>
              <a:defRPr>
                <a:solidFill>
                  <a:schemeClr val="bg1"/>
                </a:solidFill>
              </a:defRPr>
            </a:lvl1pPr>
            <a:lvl2pP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019144" y="3377418"/>
            <a:ext cx="4373176" cy="3094567"/>
          </a:xfrm>
          <a:prstGeom prst="rect">
            <a:avLst/>
          </a:prstGeom>
        </p:spPr>
        <p:txBody>
          <a:bodyPr/>
          <a:lstStyle>
            <a:lvl1pPr>
              <a:defRPr>
                <a:solidFill>
                  <a:schemeClr val="bg1"/>
                </a:solidFill>
              </a:defRPr>
            </a:lvl1pPr>
            <a:lvl2pP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a:extLst>
              <a:ext uri="{FF2B5EF4-FFF2-40B4-BE49-F238E27FC236}">
                <a16:creationId xmlns:a16="http://schemas.microsoft.com/office/drawing/2014/main" id="{E0A93934-3A01-4A31-BCB1-85AE163DA10D}"/>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bg1"/>
                </a:solidFill>
              </a:defRPr>
            </a:lvl1pPr>
          </a:lstStyle>
          <a:p>
            <a:r>
              <a:rPr lang="en-US" dirty="0"/>
              <a:t>Click to edit Master title style</a:t>
            </a:r>
          </a:p>
        </p:txBody>
      </p:sp>
      <p:sp>
        <p:nvSpPr>
          <p:cNvPr id="20" name="Slide Number Placeholder 3">
            <a:extLst>
              <a:ext uri="{FF2B5EF4-FFF2-40B4-BE49-F238E27FC236}">
                <a16:creationId xmlns:a16="http://schemas.microsoft.com/office/drawing/2014/main" id="{9483FD1F-D2CC-4985-9E3C-03B9D2171ECF}"/>
              </a:ext>
            </a:extLst>
          </p:cNvPr>
          <p:cNvSpPr>
            <a:spLocks noGrp="1"/>
          </p:cNvSpPr>
          <p:nvPr>
            <p:ph type="sldNum" sz="quarter" idx="11"/>
          </p:nvPr>
        </p:nvSpPr>
        <p:spPr>
          <a:xfrm>
            <a:off x="8952368" y="7203862"/>
            <a:ext cx="414517" cy="483635"/>
          </a:xfrm>
        </p:spPr>
        <p:txBody>
          <a:bodyPr/>
          <a:lstStyle>
            <a:lvl1pPr>
              <a:defRPr>
                <a:solidFill>
                  <a:schemeClr val="bg1"/>
                </a:solidFill>
              </a:defRPr>
            </a:lvl1pPr>
          </a:lstStyle>
          <a:p>
            <a:fld id="{F9ED31CA-3E0D-45EE-8EB8-5F94B34C5E7A}" type="slidenum">
              <a:rPr lang="en-US" smtClean="0"/>
              <a:pPr/>
              <a:t>‹#›</a:t>
            </a:fld>
            <a:endParaRPr lang="en-US" dirty="0"/>
          </a:p>
        </p:txBody>
      </p:sp>
      <p:sp>
        <p:nvSpPr>
          <p:cNvPr id="25" name="Footer Placeholder 19">
            <a:extLst>
              <a:ext uri="{FF2B5EF4-FFF2-40B4-BE49-F238E27FC236}">
                <a16:creationId xmlns:a16="http://schemas.microsoft.com/office/drawing/2014/main" id="{9C4A02B6-17FD-4E0D-AF3B-51B1DF96A68A}"/>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1"/>
                </a:solidFill>
                <a:latin typeface="Lato Light" panose="020F0302020204030203" pitchFamily="34" charset="0"/>
              </a:defRPr>
            </a:lvl1pPr>
          </a:lstStyle>
          <a:p>
            <a:endParaRPr lang="en-US" dirty="0"/>
          </a:p>
        </p:txBody>
      </p:sp>
      <p:sp>
        <p:nvSpPr>
          <p:cNvPr id="30" name="Text Placeholder 9">
            <a:extLst>
              <a:ext uri="{FF2B5EF4-FFF2-40B4-BE49-F238E27FC236}">
                <a16:creationId xmlns:a16="http://schemas.microsoft.com/office/drawing/2014/main" id="{E61B3C70-D5DD-445D-919E-1754A244EB40}"/>
              </a:ext>
            </a:extLst>
          </p:cNvPr>
          <p:cNvSpPr>
            <a:spLocks noGrp="1"/>
          </p:cNvSpPr>
          <p:nvPr>
            <p:ph type="body" sz="quarter" idx="17"/>
          </p:nvPr>
        </p:nvSpPr>
        <p:spPr>
          <a:xfrm>
            <a:off x="691515" y="1878330"/>
            <a:ext cx="8675370" cy="1095693"/>
          </a:xfrm>
          <a:prstGeom prst="rect">
            <a:avLst/>
          </a:prstGeom>
        </p:spPr>
        <p:txBody>
          <a:bodyPr>
            <a:normAutofit/>
          </a:bodyPr>
          <a:lstStyle>
            <a:lvl1pPr>
              <a:defRPr sz="2000" b="1">
                <a:solidFill>
                  <a:schemeClr val="bg1"/>
                </a:solidFill>
                <a:latin typeface="+mn-lt"/>
              </a:defRPr>
            </a:lvl1pPr>
          </a:lstStyle>
          <a:p>
            <a:pPr lvl="0"/>
            <a:r>
              <a:rPr lang="en-US" dirty="0"/>
              <a:t>Edit Master text styles</a:t>
            </a:r>
          </a:p>
        </p:txBody>
      </p:sp>
      <p:grpSp>
        <p:nvGrpSpPr>
          <p:cNvPr id="2" name="Group 1">
            <a:extLst>
              <a:ext uri="{FF2B5EF4-FFF2-40B4-BE49-F238E27FC236}">
                <a16:creationId xmlns:a16="http://schemas.microsoft.com/office/drawing/2014/main" id="{D9C1C253-8E96-465C-A098-D98732C73803}"/>
              </a:ext>
            </a:extLst>
          </p:cNvPr>
          <p:cNvGrpSpPr/>
          <p:nvPr userDrawn="1"/>
        </p:nvGrpSpPr>
        <p:grpSpPr>
          <a:xfrm>
            <a:off x="9392320" y="6763354"/>
            <a:ext cx="638576" cy="1009049"/>
            <a:chOff x="9392320" y="6763354"/>
            <a:chExt cx="638576" cy="1009049"/>
          </a:xfrm>
        </p:grpSpPr>
        <p:sp>
          <p:nvSpPr>
            <p:cNvPr id="18" name="Rectangle 17">
              <a:extLst>
                <a:ext uri="{FF2B5EF4-FFF2-40B4-BE49-F238E27FC236}">
                  <a16:creationId xmlns:a16="http://schemas.microsoft.com/office/drawing/2014/main" id="{DDBF8165-CE7D-4B8C-9C7D-D9929576970E}"/>
                </a:ext>
              </a:extLst>
            </p:cNvPr>
            <p:cNvSpPr/>
            <p:nvPr userDrawn="1"/>
          </p:nvSpPr>
          <p:spPr>
            <a:xfrm>
              <a:off x="9392320" y="6763354"/>
              <a:ext cx="638576" cy="10090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pic>
          <p:nvPicPr>
            <p:cNvPr id="19" name="Picture 18">
              <a:extLst>
                <a:ext uri="{FF2B5EF4-FFF2-40B4-BE49-F238E27FC236}">
                  <a16:creationId xmlns:a16="http://schemas.microsoft.com/office/drawing/2014/main" id="{D90CBDB5-B17F-4C51-84AC-1E8ECA68DC16}"/>
                </a:ext>
              </a:extLst>
            </p:cNvPr>
            <p:cNvPicPr>
              <a:picLocks noChangeAspect="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p:spPr>
        </p:pic>
      </p:grpSp>
      <p:sp>
        <p:nvSpPr>
          <p:cNvPr id="13" name="Text Placeholder 6">
            <a:extLst>
              <a:ext uri="{FF2B5EF4-FFF2-40B4-BE49-F238E27FC236}">
                <a16:creationId xmlns:a16="http://schemas.microsoft.com/office/drawing/2014/main" id="{F03EDA60-0CB7-419C-8C37-B6CEB461E9F7}"/>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1"/>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8346076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Slide - Dar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F9ED31CA-3E0D-45EE-8EB8-5F94B34C5E7A}" type="slidenum">
              <a:rPr lang="en-US" smtClean="0"/>
              <a:pPr/>
              <a:t>‹#›</a:t>
            </a:fld>
            <a:endParaRPr lang="en-US" dirty="0"/>
          </a:p>
        </p:txBody>
      </p:sp>
      <p:sp>
        <p:nvSpPr>
          <p:cNvPr id="11" name="Footer Placeholder 19">
            <a:extLst>
              <a:ext uri="{FF2B5EF4-FFF2-40B4-BE49-F238E27FC236}">
                <a16:creationId xmlns:a16="http://schemas.microsoft.com/office/drawing/2014/main" id="{E3F0720E-952B-4B52-9CC8-8DE72234BB99}"/>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1"/>
                </a:solidFill>
                <a:latin typeface="Lato Light" panose="020F0302020204030203" pitchFamily="34" charset="0"/>
              </a:defRPr>
            </a:lvl1pPr>
          </a:lstStyle>
          <a:p>
            <a:endParaRPr lang="en-US" dirty="0"/>
          </a:p>
        </p:txBody>
      </p:sp>
      <p:grpSp>
        <p:nvGrpSpPr>
          <p:cNvPr id="10" name="Group 9">
            <a:extLst>
              <a:ext uri="{FF2B5EF4-FFF2-40B4-BE49-F238E27FC236}">
                <a16:creationId xmlns:a16="http://schemas.microsoft.com/office/drawing/2014/main" id="{0AE8C392-475D-43FF-9D85-8FF87ADB74D3}"/>
              </a:ext>
            </a:extLst>
          </p:cNvPr>
          <p:cNvGrpSpPr/>
          <p:nvPr userDrawn="1"/>
        </p:nvGrpSpPr>
        <p:grpSpPr>
          <a:xfrm>
            <a:off x="9392320" y="6763354"/>
            <a:ext cx="638576" cy="1009049"/>
            <a:chOff x="9392320" y="6763354"/>
            <a:chExt cx="638576" cy="1009049"/>
          </a:xfrm>
        </p:grpSpPr>
        <p:sp>
          <p:nvSpPr>
            <p:cNvPr id="13" name="Rectangle 12">
              <a:extLst>
                <a:ext uri="{FF2B5EF4-FFF2-40B4-BE49-F238E27FC236}">
                  <a16:creationId xmlns:a16="http://schemas.microsoft.com/office/drawing/2014/main" id="{F743ED9B-9AC6-4BE5-A136-CA6EB2CA8BC9}"/>
                </a:ext>
              </a:extLst>
            </p:cNvPr>
            <p:cNvSpPr/>
            <p:nvPr userDrawn="1"/>
          </p:nvSpPr>
          <p:spPr>
            <a:xfrm>
              <a:off x="9392320" y="6763354"/>
              <a:ext cx="638576" cy="10090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pic>
          <p:nvPicPr>
            <p:cNvPr id="14" name="Picture 13">
              <a:extLst>
                <a:ext uri="{FF2B5EF4-FFF2-40B4-BE49-F238E27FC236}">
                  <a16:creationId xmlns:a16="http://schemas.microsoft.com/office/drawing/2014/main" id="{B0C9F597-7A11-45DC-8D87-D23D789FDA34}"/>
                </a:ext>
              </a:extLst>
            </p:cNvPr>
            <p:cNvPicPr>
              <a:picLocks noChangeAspect="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p:spPr>
        </p:pic>
      </p:grpSp>
      <p:sp>
        <p:nvSpPr>
          <p:cNvPr id="15" name="Text Placeholder 6">
            <a:extLst>
              <a:ext uri="{FF2B5EF4-FFF2-40B4-BE49-F238E27FC236}">
                <a16:creationId xmlns:a16="http://schemas.microsoft.com/office/drawing/2014/main" id="{618EC0C1-251E-42B8-81B0-A99C816C13DB}"/>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1"/>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2146825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Image Top Option A">
    <p:spTree>
      <p:nvGrpSpPr>
        <p:cNvPr id="1" name=""/>
        <p:cNvGrpSpPr/>
        <p:nvPr/>
      </p:nvGrpSpPr>
      <p:grpSpPr>
        <a:xfrm>
          <a:off x="0" y="0"/>
          <a:ext cx="0" cy="0"/>
          <a:chOff x="0" y="0"/>
          <a:chExt cx="0" cy="0"/>
        </a:xfrm>
      </p:grpSpPr>
      <p:sp>
        <p:nvSpPr>
          <p:cNvPr id="6" name="Picture Placeholder 5"/>
          <p:cNvSpPr>
            <a:spLocks noGrp="1" noChangeAspect="1"/>
          </p:cNvSpPr>
          <p:nvPr>
            <p:ph type="pic" sz="quarter" idx="12"/>
          </p:nvPr>
        </p:nvSpPr>
        <p:spPr>
          <a:xfrm>
            <a:off x="0" y="0"/>
            <a:ext cx="10058400" cy="3636116"/>
          </a:xfrm>
          <a:prstGeom prst="rect">
            <a:avLst/>
          </a:prstGeom>
        </p:spPr>
        <p:txBody>
          <a:bodyPr/>
          <a:lstStyle/>
          <a:p>
            <a:r>
              <a:rPr lang="en-US" dirty="0"/>
              <a:t>Click icon to add picture</a:t>
            </a: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3"/>
          </p:nvPr>
        </p:nvSpPr>
        <p:spPr>
          <a:xfrm>
            <a:off x="685800" y="4819715"/>
            <a:ext cx="5205174" cy="1941129"/>
          </a:xfrm>
          <a:prstGeom prst="rect">
            <a:avLst/>
          </a:prstGeom>
        </p:spPr>
        <p:txBody>
          <a:bodyPr anchor="ctr"/>
          <a:lstStyle>
            <a:lvl1pPr>
              <a:defRPr>
                <a:solidFill>
                  <a:schemeClr val="accent6"/>
                </a:solidFill>
                <a:latin typeface="+mn-lt"/>
              </a:defRPr>
            </a:lvl1pPr>
          </a:lstStyle>
          <a:p>
            <a:pPr lvl="0"/>
            <a:r>
              <a:rPr lang="en-US" dirty="0"/>
              <a:t>Edit Master text styles</a:t>
            </a:r>
          </a:p>
        </p:txBody>
      </p:sp>
      <p:sp>
        <p:nvSpPr>
          <p:cNvPr id="10" name="Text Placeholder 9"/>
          <p:cNvSpPr>
            <a:spLocks noGrp="1"/>
          </p:cNvSpPr>
          <p:nvPr>
            <p:ph type="body" sz="quarter" idx="14"/>
          </p:nvPr>
        </p:nvSpPr>
        <p:spPr>
          <a:xfrm>
            <a:off x="6039286" y="4819972"/>
            <a:ext cx="3327599" cy="1940872"/>
          </a:xfrm>
          <a:prstGeom prst="rect">
            <a:avLst/>
          </a:prstGeom>
        </p:spPr>
        <p:txBody>
          <a:bodyPr/>
          <a:lstStyle>
            <a:lvl1pPr>
              <a:defRPr sz="132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9">
            <a:extLst>
              <a:ext uri="{FF2B5EF4-FFF2-40B4-BE49-F238E27FC236}">
                <a16:creationId xmlns:a16="http://schemas.microsoft.com/office/drawing/2014/main" id="{9AE471D6-1C45-4FC2-BE2F-2FFC1D6E20F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4" name="Title Placeholder 1">
            <a:extLst>
              <a:ext uri="{FF2B5EF4-FFF2-40B4-BE49-F238E27FC236}">
                <a16:creationId xmlns:a16="http://schemas.microsoft.com/office/drawing/2014/main" id="{3A7C3C50-5A99-4295-AE29-FEED646809F5}"/>
              </a:ext>
            </a:extLst>
          </p:cNvPr>
          <p:cNvSpPr txBox="1">
            <a:spLocks/>
          </p:cNvSpPr>
          <p:nvPr userDrawn="1"/>
        </p:nvSpPr>
        <p:spPr>
          <a:xfrm>
            <a:off x="685800" y="3733800"/>
            <a:ext cx="8686800" cy="914400"/>
          </a:xfrm>
          <a:prstGeom prst="rect">
            <a:avLst/>
          </a:prstGeom>
        </p:spPr>
        <p:txBody>
          <a:bodyPr vert="horz" lIns="91440" tIns="45720" rIns="91440" bIns="45720" rtlCol="0" anchor="t">
            <a:noAutofit/>
          </a:bodyPr>
          <a:lstStyle>
            <a:lvl1pPr algn="l" defTabSz="754372" rtl="0" eaLnBrk="1" latinLnBrk="0" hangingPunct="1">
              <a:lnSpc>
                <a:spcPct val="90000"/>
              </a:lnSpc>
              <a:spcBef>
                <a:spcPct val="0"/>
              </a:spcBef>
              <a:buNone/>
              <a:defRPr sz="2600" b="1" kern="1200">
                <a:solidFill>
                  <a:schemeClr val="tx1"/>
                </a:solidFill>
                <a:latin typeface="+mj-lt"/>
                <a:ea typeface="+mj-ea"/>
                <a:cs typeface="+mj-cs"/>
              </a:defRPr>
            </a:lvl1pPr>
          </a:lstStyle>
          <a:p>
            <a:r>
              <a:rPr lang="en-US" dirty="0">
                <a:solidFill>
                  <a:schemeClr val="tx2"/>
                </a:solidFill>
              </a:rPr>
              <a:t>Click to edit Master title style</a:t>
            </a:r>
          </a:p>
        </p:txBody>
      </p:sp>
    </p:spTree>
    <p:extLst>
      <p:ext uri="{BB962C8B-B14F-4D97-AF65-F5344CB8AC3E}">
        <p14:creationId xmlns:p14="http://schemas.microsoft.com/office/powerpoint/2010/main" val="24440564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Image Top Option B">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4"/>
            <a:ext cx="10058400" cy="3423815"/>
          </a:xfrm>
          <a:prstGeom prst="rect">
            <a:avLst/>
          </a:prstGeom>
        </p:spPr>
        <p:txBody>
          <a:bodyPr/>
          <a:lstStyle/>
          <a:p>
            <a:r>
              <a:rPr lang="en-US" dirty="0"/>
              <a:t>Click icon to add picture</a:t>
            </a:r>
          </a:p>
        </p:txBody>
      </p:sp>
      <p:sp>
        <p:nvSpPr>
          <p:cNvPr id="2" name="Title 1"/>
          <p:cNvSpPr>
            <a:spLocks noGrp="1"/>
          </p:cNvSpPr>
          <p:nvPr>
            <p:ph type="title"/>
          </p:nvPr>
        </p:nvSpPr>
        <p:spPr>
          <a:xfrm>
            <a:off x="685801" y="3688499"/>
            <a:ext cx="3806192" cy="3072342"/>
          </a:xfrm>
          <a:prstGeom prst="rect">
            <a:avLst/>
          </a:prstGeom>
        </p:spPr>
        <p:txBody>
          <a:bodyPr/>
          <a:lstStyle>
            <a:lvl1pPr>
              <a:defRPr baseline="0"/>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3"/>
          </p:nvPr>
        </p:nvSpPr>
        <p:spPr>
          <a:xfrm>
            <a:off x="4697850" y="3683121"/>
            <a:ext cx="4669033" cy="307771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9">
            <a:extLst>
              <a:ext uri="{FF2B5EF4-FFF2-40B4-BE49-F238E27FC236}">
                <a16:creationId xmlns:a16="http://schemas.microsoft.com/office/drawing/2014/main" id="{543867C3-C01B-4509-AF9F-F2EE4B77340D}"/>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3904872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3576383" y="685800"/>
            <a:ext cx="5821617" cy="913499"/>
          </a:xfrm>
          <a:prstGeom prst="rect">
            <a:avLst/>
          </a:prstGeom>
        </p:spPr>
        <p:txBody>
          <a:bodyPr/>
          <a:lstStyle>
            <a:lvl1pPr>
              <a:defRPr/>
            </a:lvl1pPr>
          </a:lstStyle>
          <a:p>
            <a:r>
              <a:rPr lang="en-US" dirty="0"/>
              <a:t>Click to edit Master title style</a:t>
            </a:r>
          </a:p>
        </p:txBody>
      </p:sp>
      <p:sp>
        <p:nvSpPr>
          <p:cNvPr id="8" name="Text Placeholder 7"/>
          <p:cNvSpPr>
            <a:spLocks noGrp="1"/>
          </p:cNvSpPr>
          <p:nvPr>
            <p:ph type="body" sz="quarter" idx="13"/>
          </p:nvPr>
        </p:nvSpPr>
        <p:spPr>
          <a:xfrm>
            <a:off x="3576383" y="1857375"/>
            <a:ext cx="5821617" cy="2052310"/>
          </a:xfrm>
          <a:prstGeom prst="rect">
            <a:avLst/>
          </a:prstGeom>
        </p:spPr>
        <p:txBody>
          <a:bodyPr anchor="t"/>
          <a:lstStyle>
            <a:lvl1pPr>
              <a:defRPr>
                <a:solidFill>
                  <a:schemeClr val="accent2"/>
                </a:solidFill>
                <a:latin typeface="+mn-lt"/>
              </a:defRPr>
            </a:lvl1pPr>
          </a:lstStyle>
          <a:p>
            <a:pPr lvl="0"/>
            <a:r>
              <a:rPr lang="en-US"/>
              <a:t>Edit Master text styles</a:t>
            </a:r>
          </a:p>
        </p:txBody>
      </p:sp>
      <p:sp>
        <p:nvSpPr>
          <p:cNvPr id="10" name="Text Placeholder 9"/>
          <p:cNvSpPr>
            <a:spLocks noGrp="1"/>
          </p:cNvSpPr>
          <p:nvPr>
            <p:ph type="body" sz="quarter" idx="14"/>
          </p:nvPr>
        </p:nvSpPr>
        <p:spPr>
          <a:xfrm>
            <a:off x="3576383" y="3909685"/>
            <a:ext cx="5821617" cy="2872115"/>
          </a:xfrm>
          <a:prstGeom prst="rect">
            <a:avLst/>
          </a:prstGeom>
        </p:spPr>
        <p:txBody>
          <a:bodyPr/>
          <a:lstStyle>
            <a:lvl1pPr>
              <a:defRPr sz="132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3" y="7010400"/>
            <a:ext cx="9397998" cy="650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6" name="Picture Placeholder 5"/>
          <p:cNvSpPr>
            <a:spLocks noGrp="1"/>
          </p:cNvSpPr>
          <p:nvPr>
            <p:ph type="pic" sz="quarter" idx="12"/>
          </p:nvPr>
        </p:nvSpPr>
        <p:spPr>
          <a:xfrm>
            <a:off x="3" y="0"/>
            <a:ext cx="3412671" cy="7772400"/>
          </a:xfrm>
          <a:prstGeom prst="rect">
            <a:avLst/>
          </a:prstGeom>
        </p:spPr>
        <p:txBody>
          <a:bodyPr/>
          <a:lstStyle/>
          <a:p>
            <a:r>
              <a:rPr lang="en-US" dirty="0"/>
              <a:t>Click icon to add picture</a:t>
            </a: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cxnSp>
        <p:nvCxnSpPr>
          <p:cNvPr id="11" name="Straight Connector 10"/>
          <p:cNvCxnSpPr/>
          <p:nvPr/>
        </p:nvCxnSpPr>
        <p:spPr>
          <a:xfrm>
            <a:off x="3576382" y="7203862"/>
            <a:ext cx="5790503" cy="1"/>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Footer Placeholder 19">
            <a:extLst>
              <a:ext uri="{FF2B5EF4-FFF2-40B4-BE49-F238E27FC236}">
                <a16:creationId xmlns:a16="http://schemas.microsoft.com/office/drawing/2014/main" id="{26F31E61-340D-4F4D-A606-E2009BBC6EB9}"/>
              </a:ext>
            </a:extLst>
          </p:cNvPr>
          <p:cNvSpPr>
            <a:spLocks noGrp="1"/>
          </p:cNvSpPr>
          <p:nvPr>
            <p:ph type="ftr" sz="quarter" idx="3"/>
          </p:nvPr>
        </p:nvSpPr>
        <p:spPr>
          <a:xfrm>
            <a:off x="3576382" y="6786165"/>
            <a:ext cx="5796218"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3D4AA9A1-72E5-4DAA-916F-9A69E9035A66}"/>
              </a:ext>
            </a:extLst>
          </p:cNvPr>
          <p:cNvSpPr>
            <a:spLocks noGrp="1"/>
          </p:cNvSpPr>
          <p:nvPr>
            <p:ph type="body" sz="quarter" idx="15" hasCustomPrompt="1"/>
          </p:nvPr>
        </p:nvSpPr>
        <p:spPr>
          <a:xfrm>
            <a:off x="3550982" y="495007"/>
            <a:ext cx="5821617" cy="186427"/>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3" name="TextBox 12"/>
          <p:cNvSpPr txBox="1"/>
          <p:nvPr userDrawn="1"/>
        </p:nvSpPr>
        <p:spPr>
          <a:xfrm>
            <a:off x="3576382" y="7318165"/>
            <a:ext cx="4348418" cy="369332"/>
          </a:xfrm>
          <a:prstGeom prst="rect">
            <a:avLst/>
          </a:prstGeom>
          <a:noFill/>
          <a:ln>
            <a:solidFill>
              <a:schemeClr val="bg1">
                <a:lumMod val="85000"/>
              </a:schemeClr>
            </a:solidFill>
          </a:ln>
        </p:spPr>
        <p:txBody>
          <a:bodyPr wrap="square" rtlCol="0">
            <a:spAutoFit/>
          </a:bodyPr>
          <a:lstStyle/>
          <a:p>
            <a:r>
              <a:rPr lang="en-US" sz="900" dirty="0">
                <a:solidFill>
                  <a:schemeClr val="bg2"/>
                </a:solidFill>
                <a:latin typeface="Lato Light" panose="020F0302020204030203" pitchFamily="34" charset="0"/>
              </a:rPr>
              <a:t>CITY</a:t>
            </a:r>
            <a:r>
              <a:rPr lang="en-US" sz="900" baseline="0" dirty="0">
                <a:solidFill>
                  <a:schemeClr val="bg2"/>
                </a:solidFill>
                <a:latin typeface="Lato Light" panose="020F0302020204030203" pitchFamily="34" charset="0"/>
              </a:rPr>
              <a:t> NATIONAL ROCHDALE, LLC NON-DEPOSIT INVESTMENT PRODUCTS ARE: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FDIC INSURED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BANK GUARANTEED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MAY LOSE VALUE</a:t>
            </a:r>
            <a:endParaRPr lang="en-US" sz="900" dirty="0">
              <a:solidFill>
                <a:schemeClr val="bg2"/>
              </a:solidFill>
              <a:latin typeface="Lato Light" panose="020F0302020204030203" pitchFamily="34" charset="0"/>
            </a:endParaRPr>
          </a:p>
        </p:txBody>
      </p:sp>
    </p:spTree>
    <p:extLst>
      <p:ext uri="{BB962C8B-B14F-4D97-AF65-F5344CB8AC3E}">
        <p14:creationId xmlns:p14="http://schemas.microsoft.com/office/powerpoint/2010/main" val="119952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closure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3F1FEA0-6CC5-4373-B196-1695AFC274FA}"/>
              </a:ext>
            </a:extLst>
          </p:cNvPr>
          <p:cNvSpPr>
            <a:spLocks noGrp="1"/>
          </p:cNvSpPr>
          <p:nvPr>
            <p:ph type="title" hasCustomPrompt="1"/>
          </p:nvPr>
        </p:nvSpPr>
        <p:spPr>
          <a:xfrm>
            <a:off x="685800" y="685800"/>
            <a:ext cx="8686800" cy="914400"/>
          </a:xfrm>
          <a:prstGeom prst="rect">
            <a:avLst/>
          </a:prstGeom>
        </p:spPr>
        <p:txBody>
          <a:bodyPr vert="horz" lIns="91440" tIns="45720" rIns="91440" bIns="45720" rtlCol="0" anchor="t">
            <a:noAutofit/>
          </a:bodyPr>
          <a:lstStyle>
            <a:lvl1pPr>
              <a:defRPr baseline="0">
                <a:solidFill>
                  <a:schemeClr val="tx2"/>
                </a:solidFill>
              </a:defRPr>
            </a:lvl1pPr>
          </a:lstStyle>
          <a:p>
            <a:r>
              <a:rPr lang="en-US" dirty="0"/>
              <a:t>Click to add title for disclosures</a:t>
            </a:r>
          </a:p>
        </p:txBody>
      </p:sp>
      <p:sp>
        <p:nvSpPr>
          <p:cNvPr id="4" name="Slide Number Placeholder 3"/>
          <p:cNvSpPr>
            <a:spLocks noGrp="1"/>
          </p:cNvSpPr>
          <p:nvPr>
            <p:ph type="sldNum" sz="quarter" idx="11"/>
          </p:nvPr>
        </p:nvSpPr>
        <p:spPr>
          <a:xfrm>
            <a:off x="8952368" y="7203862"/>
            <a:ext cx="414517" cy="483635"/>
          </a:xfrm>
          <a:prstGeom prst="rect">
            <a:avLst/>
          </a:prstGeom>
        </p:spPr>
        <p:txBody>
          <a:bodyPr/>
          <a:lstStyle/>
          <a:p>
            <a:fld id="{F9ED31CA-3E0D-45EE-8EB8-5F94B34C5E7A}" type="slidenum">
              <a:rPr lang="en-US" smtClean="0"/>
              <a:pPr/>
              <a:t>‹#›</a:t>
            </a:fld>
            <a:endParaRPr lang="en-US" dirty="0"/>
          </a:p>
        </p:txBody>
      </p:sp>
      <p:sp>
        <p:nvSpPr>
          <p:cNvPr id="7" name="Text Placeholder 6"/>
          <p:cNvSpPr>
            <a:spLocks noGrp="1"/>
          </p:cNvSpPr>
          <p:nvPr>
            <p:ph type="body" sz="quarter" idx="12"/>
          </p:nvPr>
        </p:nvSpPr>
        <p:spPr>
          <a:xfrm>
            <a:off x="685800" y="1857375"/>
            <a:ext cx="8686800" cy="4924426"/>
          </a:xfrm>
          <a:prstGeom prst="rect">
            <a:avLst/>
          </a:prstGeom>
        </p:spPr>
        <p:txBody>
          <a:bodyPr anchor="t">
            <a:noAutofit/>
          </a:bodyPr>
          <a:lstStyle>
            <a:lvl1pPr>
              <a:defRPr sz="1000">
                <a:solidFill>
                  <a:schemeClr val="bg2"/>
                </a:solidFill>
                <a:latin typeface="Lato Light" panose="020F0302020204030203" pitchFamily="34" charset="0"/>
              </a:defRPr>
            </a:lvl1pPr>
          </a:lstStyle>
          <a:p>
            <a:pPr lvl="0"/>
            <a:r>
              <a:rPr lang="en-US"/>
              <a:t>Edit Master text styles</a:t>
            </a:r>
          </a:p>
        </p:txBody>
      </p:sp>
    </p:spTree>
    <p:extLst>
      <p:ext uri="{BB962C8B-B14F-4D97-AF65-F5344CB8AC3E}">
        <p14:creationId xmlns:p14="http://schemas.microsoft.com/office/powerpoint/2010/main" val="16679984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ide Bar with Call Out Emphasi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Text Placeholder 5"/>
          <p:cNvSpPr>
            <a:spLocks noGrp="1"/>
          </p:cNvSpPr>
          <p:nvPr>
            <p:ph type="body" sz="quarter" idx="12" hasCustomPrompt="1"/>
          </p:nvPr>
        </p:nvSpPr>
        <p:spPr>
          <a:xfrm>
            <a:off x="457201" y="685800"/>
            <a:ext cx="1757482" cy="6050284"/>
          </a:xfrm>
          <a:prstGeom prst="rect">
            <a:avLst/>
          </a:prstGeom>
        </p:spPr>
        <p:txBody>
          <a:bodyPr anchor="ctr"/>
          <a:lstStyle>
            <a:lvl1pPr>
              <a:defRPr>
                <a:solidFill>
                  <a:schemeClr val="accent1"/>
                </a:solidFill>
                <a:latin typeface="Lato Black" panose="020F0A02020204030203" pitchFamily="34" charset="0"/>
              </a:defRPr>
            </a:lvl1pPr>
          </a:lstStyle>
          <a:p>
            <a:pPr lvl="0"/>
            <a:r>
              <a:rPr lang="en-US" dirty="0"/>
              <a:t>Call out information</a:t>
            </a:r>
          </a:p>
        </p:txBody>
      </p:sp>
      <p:cxnSp>
        <p:nvCxnSpPr>
          <p:cNvPr id="8" name="Straight Connector 7"/>
          <p:cNvCxnSpPr/>
          <p:nvPr/>
        </p:nvCxnSpPr>
        <p:spPr>
          <a:xfrm>
            <a:off x="2388870" y="685800"/>
            <a:ext cx="0" cy="6093464"/>
          </a:xfrm>
          <a:prstGeom prst="line">
            <a:avLst/>
          </a:prstGeom>
          <a:ln w="317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2624614" y="1857374"/>
            <a:ext cx="2766060" cy="4878705"/>
          </a:xfrm>
          <a:prstGeom prst="rect">
            <a:avLst/>
          </a:prstGeom>
        </p:spPr>
        <p:txBody>
          <a:bodyPr anchor="ctr">
            <a:noAutofit/>
          </a:bodyPr>
          <a:lstStyle>
            <a:lvl1pPr>
              <a:defRPr sz="2000">
                <a:solidFill>
                  <a:schemeClr val="accent2"/>
                </a:solidFill>
                <a:latin typeface="+mn-lt"/>
              </a:defRPr>
            </a:lvl1pPr>
          </a:lstStyle>
          <a:p>
            <a:pPr lvl="0"/>
            <a:r>
              <a:rPr lang="en-US" dirty="0"/>
              <a:t>Intro Copy</a:t>
            </a:r>
          </a:p>
        </p:txBody>
      </p:sp>
      <p:sp>
        <p:nvSpPr>
          <p:cNvPr id="12" name="Text Placeholder 11"/>
          <p:cNvSpPr>
            <a:spLocks noGrp="1"/>
          </p:cNvSpPr>
          <p:nvPr>
            <p:ph type="body" sz="quarter" idx="14"/>
          </p:nvPr>
        </p:nvSpPr>
        <p:spPr>
          <a:xfrm>
            <a:off x="5626417" y="1857374"/>
            <a:ext cx="3740468" cy="1761932"/>
          </a:xfrm>
          <a:prstGeom prst="rect">
            <a:avLst/>
          </a:prstGeom>
        </p:spPr>
        <p:txBody>
          <a:bodyPr/>
          <a:lstStyle/>
          <a:p>
            <a:pPr lvl="0"/>
            <a:r>
              <a:rPr lang="en-US" dirty="0"/>
              <a:t>Edit Master text styles</a:t>
            </a:r>
          </a:p>
        </p:txBody>
      </p:sp>
      <p:sp>
        <p:nvSpPr>
          <p:cNvPr id="13" name="Text Placeholder 11"/>
          <p:cNvSpPr>
            <a:spLocks noGrp="1"/>
          </p:cNvSpPr>
          <p:nvPr>
            <p:ph type="body" sz="quarter" idx="15"/>
          </p:nvPr>
        </p:nvSpPr>
        <p:spPr>
          <a:xfrm>
            <a:off x="5626419" y="3818769"/>
            <a:ext cx="3740462" cy="2938901"/>
          </a:xfrm>
          <a:prstGeom prst="rect">
            <a:avLst/>
          </a:prstGeom>
        </p:spPr>
        <p:txBody>
          <a:bodyPr/>
          <a:lstStyle/>
          <a:p>
            <a:pPr lvl="0"/>
            <a:r>
              <a:rPr lang="en-US"/>
              <a:t>Edit Master text styles</a:t>
            </a:r>
          </a:p>
        </p:txBody>
      </p:sp>
      <p:cxnSp>
        <p:nvCxnSpPr>
          <p:cNvPr id="11" name="Straight Connector 10"/>
          <p:cNvCxnSpPr/>
          <p:nvPr userDrawn="1"/>
        </p:nvCxnSpPr>
        <p:spPr>
          <a:xfrm>
            <a:off x="2388870" y="704444"/>
            <a:ext cx="0" cy="6047831"/>
          </a:xfrm>
          <a:prstGeom prst="line">
            <a:avLst/>
          </a:prstGeom>
          <a:ln w="31750" cap="rnd">
            <a:solidFill>
              <a:schemeClr val="accent3"/>
            </a:solidFill>
            <a:prstDash val="sysDot"/>
            <a:round/>
          </a:ln>
        </p:spPr>
        <p:style>
          <a:lnRef idx="1">
            <a:schemeClr val="accent1"/>
          </a:lnRef>
          <a:fillRef idx="0">
            <a:schemeClr val="accent1"/>
          </a:fillRef>
          <a:effectRef idx="0">
            <a:schemeClr val="accent1"/>
          </a:effectRef>
          <a:fontRef idx="minor">
            <a:schemeClr val="tx1"/>
          </a:fontRef>
        </p:style>
      </p:cxnSp>
      <p:sp>
        <p:nvSpPr>
          <p:cNvPr id="17" name="Footer Placeholder 19">
            <a:extLst>
              <a:ext uri="{FF2B5EF4-FFF2-40B4-BE49-F238E27FC236}">
                <a16:creationId xmlns:a16="http://schemas.microsoft.com/office/drawing/2014/main" id="{0730C8ED-7612-40EE-AFBB-AB22A2676CE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8" name="Title Placeholder 1">
            <a:extLst>
              <a:ext uri="{FF2B5EF4-FFF2-40B4-BE49-F238E27FC236}">
                <a16:creationId xmlns:a16="http://schemas.microsoft.com/office/drawing/2014/main" id="{89982852-1409-4FEF-A153-F3DD394D18B8}"/>
              </a:ext>
            </a:extLst>
          </p:cNvPr>
          <p:cNvSpPr>
            <a:spLocks noGrp="1"/>
          </p:cNvSpPr>
          <p:nvPr>
            <p:ph type="title"/>
          </p:nvPr>
        </p:nvSpPr>
        <p:spPr>
          <a:xfrm>
            <a:off x="2624614" y="685800"/>
            <a:ext cx="6747986" cy="914400"/>
          </a:xfrm>
          <a:prstGeom prst="rect">
            <a:avLst/>
          </a:prstGeom>
        </p:spPr>
        <p:txBody>
          <a:bodyPr vert="horz" lIns="91440" tIns="45720" rIns="91440" bIns="45720" rtlCol="0" anchor="t">
            <a:noAutofit/>
          </a:bodyPr>
          <a:lstStyle/>
          <a:p>
            <a:r>
              <a:rPr lang="en-US" dirty="0"/>
              <a:t>Click to edit Master title style</a:t>
            </a:r>
          </a:p>
        </p:txBody>
      </p:sp>
      <p:sp>
        <p:nvSpPr>
          <p:cNvPr id="15" name="Text Placeholder 6">
            <a:extLst>
              <a:ext uri="{FF2B5EF4-FFF2-40B4-BE49-F238E27FC236}">
                <a16:creationId xmlns:a16="http://schemas.microsoft.com/office/drawing/2014/main" id="{8125A44A-4352-4510-8589-F3695366BF85}"/>
              </a:ext>
            </a:extLst>
          </p:cNvPr>
          <p:cNvSpPr>
            <a:spLocks noGrp="1"/>
          </p:cNvSpPr>
          <p:nvPr>
            <p:ph type="body" sz="quarter" idx="16"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0233256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826" y="1857376"/>
            <a:ext cx="4255174" cy="981710"/>
          </a:xfrm>
          <a:prstGeom prst="rect">
            <a:avLst/>
          </a:prstGeom>
        </p:spPr>
        <p:txBody>
          <a:bodyPr anchor="b">
            <a:noAutofit/>
          </a:bodyPr>
          <a:lstStyle>
            <a:lvl1pPr marL="0" indent="0">
              <a:buNone/>
              <a:defRPr sz="2000" b="1">
                <a:solidFill>
                  <a:schemeClr val="accent1"/>
                </a:solidFill>
              </a:defRPr>
            </a:lvl1pPr>
            <a:lvl2pPr marL="377186" indent="0">
              <a:buNone/>
              <a:defRPr sz="1650" b="1"/>
            </a:lvl2pPr>
            <a:lvl3pPr marL="754372" indent="0">
              <a:buNone/>
              <a:defRPr sz="1485" b="1"/>
            </a:lvl3pPr>
            <a:lvl4pPr marL="1131558" indent="0">
              <a:buNone/>
              <a:defRPr sz="1320" b="1"/>
            </a:lvl4pPr>
            <a:lvl5pPr marL="1508744" indent="0">
              <a:buNone/>
              <a:defRPr sz="1320" b="1"/>
            </a:lvl5pPr>
            <a:lvl6pPr marL="1885929" indent="0">
              <a:buNone/>
              <a:defRPr sz="1320" b="1"/>
            </a:lvl6pPr>
            <a:lvl7pPr marL="2263115" indent="0">
              <a:buNone/>
              <a:defRPr sz="1320" b="1"/>
            </a:lvl7pPr>
            <a:lvl8pPr marL="2640300" indent="0">
              <a:buNone/>
              <a:defRPr sz="1320" b="1"/>
            </a:lvl8pPr>
            <a:lvl9pPr marL="3017486" indent="0">
              <a:buNone/>
              <a:defRPr sz="1320" b="1"/>
            </a:lvl9pPr>
          </a:lstStyle>
          <a:p>
            <a:pPr lvl="0"/>
            <a:r>
              <a:rPr lang="en-US" dirty="0"/>
              <a:t>Edit Master text styles</a:t>
            </a:r>
          </a:p>
        </p:txBody>
      </p:sp>
      <p:sp>
        <p:nvSpPr>
          <p:cNvPr id="4" name="Content Placeholder 3"/>
          <p:cNvSpPr>
            <a:spLocks noGrp="1"/>
          </p:cNvSpPr>
          <p:nvPr>
            <p:ph sz="half" idx="2"/>
          </p:nvPr>
        </p:nvSpPr>
        <p:spPr>
          <a:xfrm>
            <a:off x="692826" y="2839085"/>
            <a:ext cx="4255174" cy="392175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92065" y="1857376"/>
            <a:ext cx="4276130" cy="981710"/>
          </a:xfrm>
          <a:prstGeom prst="rect">
            <a:avLst/>
          </a:prstGeom>
        </p:spPr>
        <p:txBody>
          <a:bodyPr anchor="b">
            <a:noAutofit/>
          </a:bodyPr>
          <a:lstStyle>
            <a:lvl1pPr marL="0" indent="0">
              <a:buNone/>
              <a:defRPr sz="2000" b="1">
                <a:solidFill>
                  <a:schemeClr val="accent1"/>
                </a:solidFill>
              </a:defRPr>
            </a:lvl1pPr>
            <a:lvl2pPr marL="377186" indent="0">
              <a:buNone/>
              <a:defRPr sz="1650" b="1"/>
            </a:lvl2pPr>
            <a:lvl3pPr marL="754372" indent="0">
              <a:buNone/>
              <a:defRPr sz="1485" b="1"/>
            </a:lvl3pPr>
            <a:lvl4pPr marL="1131558" indent="0">
              <a:buNone/>
              <a:defRPr sz="1320" b="1"/>
            </a:lvl4pPr>
            <a:lvl5pPr marL="1508744" indent="0">
              <a:buNone/>
              <a:defRPr sz="1320" b="1"/>
            </a:lvl5pPr>
            <a:lvl6pPr marL="1885929" indent="0">
              <a:buNone/>
              <a:defRPr sz="1320" b="1"/>
            </a:lvl6pPr>
            <a:lvl7pPr marL="2263115" indent="0">
              <a:buNone/>
              <a:defRPr sz="1320" b="1"/>
            </a:lvl7pPr>
            <a:lvl8pPr marL="2640300" indent="0">
              <a:buNone/>
              <a:defRPr sz="1320" b="1"/>
            </a:lvl8pPr>
            <a:lvl9pPr marL="3017486" indent="0">
              <a:buNone/>
              <a:defRPr sz="1320" b="1"/>
            </a:lvl9pPr>
          </a:lstStyle>
          <a:p>
            <a:pPr lvl="0"/>
            <a:r>
              <a:rPr lang="en-US" dirty="0"/>
              <a:t>Edit Master text styles</a:t>
            </a:r>
          </a:p>
        </p:txBody>
      </p:sp>
      <p:sp>
        <p:nvSpPr>
          <p:cNvPr id="6" name="Content Placeholder 5"/>
          <p:cNvSpPr>
            <a:spLocks noGrp="1"/>
          </p:cNvSpPr>
          <p:nvPr>
            <p:ph sz="quarter" idx="4"/>
          </p:nvPr>
        </p:nvSpPr>
        <p:spPr>
          <a:xfrm>
            <a:off x="5092065" y="2839085"/>
            <a:ext cx="4276130" cy="39217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9ED31CA-3E0D-45EE-8EB8-5F94B34C5E7A}" type="slidenum">
              <a:rPr lang="en-US" smtClean="0"/>
              <a:t>‹#›</a:t>
            </a:fld>
            <a:endParaRPr lang="en-US" dirty="0"/>
          </a:p>
        </p:txBody>
      </p:sp>
      <p:sp>
        <p:nvSpPr>
          <p:cNvPr id="11" name="Title Placeholder 1">
            <a:extLst>
              <a:ext uri="{FF2B5EF4-FFF2-40B4-BE49-F238E27FC236}">
                <a16:creationId xmlns:a16="http://schemas.microsoft.com/office/drawing/2014/main" id="{13602FD2-3891-4824-B0E3-E625BC03DC2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2" name="Footer Placeholder 19">
            <a:extLst>
              <a:ext uri="{FF2B5EF4-FFF2-40B4-BE49-F238E27FC236}">
                <a16:creationId xmlns:a16="http://schemas.microsoft.com/office/drawing/2014/main" id="{1233C060-648D-4D31-937E-5412003553D0}"/>
              </a:ext>
            </a:extLst>
          </p:cNvPr>
          <p:cNvSpPr>
            <a:spLocks noGrp="1"/>
          </p:cNvSpPr>
          <p:nvPr>
            <p:ph type="ftr" sz="quarter" idx="17"/>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3" name="Text Placeholder 6">
            <a:extLst>
              <a:ext uri="{FF2B5EF4-FFF2-40B4-BE49-F238E27FC236}">
                <a16:creationId xmlns:a16="http://schemas.microsoft.com/office/drawing/2014/main" id="{659A7261-73DB-48DE-B82D-7BAF04EA988C}"/>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0555249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Content + Right Call Out">
    <p:spTree>
      <p:nvGrpSpPr>
        <p:cNvPr id="1" name=""/>
        <p:cNvGrpSpPr/>
        <p:nvPr/>
      </p:nvGrpSpPr>
      <p:grpSpPr>
        <a:xfrm>
          <a:off x="0" y="0"/>
          <a:ext cx="0" cy="0"/>
          <a:chOff x="0" y="0"/>
          <a:chExt cx="0" cy="0"/>
        </a:xfrm>
      </p:grpSpPr>
      <p:sp>
        <p:nvSpPr>
          <p:cNvPr id="14" name="TextBox 13"/>
          <p:cNvSpPr txBox="1"/>
          <p:nvPr userDrawn="1"/>
        </p:nvSpPr>
        <p:spPr>
          <a:xfrm rot="16200000">
            <a:off x="7069116" y="2529585"/>
            <a:ext cx="4595540" cy="3866983"/>
          </a:xfrm>
          <a:prstGeom prst="round2SameRect">
            <a:avLst>
              <a:gd name="adj1" fmla="val 11275"/>
              <a:gd name="adj2" fmla="val 815"/>
            </a:avLst>
          </a:prstGeom>
          <a:noFill/>
          <a:ln/>
        </p:spPr>
        <p:style>
          <a:lnRef idx="2">
            <a:schemeClr val="accent2"/>
          </a:lnRef>
          <a:fillRef idx="1">
            <a:schemeClr val="lt1"/>
          </a:fillRef>
          <a:effectRef idx="0">
            <a:schemeClr val="accent2"/>
          </a:effectRef>
          <a:fontRef idx="minor">
            <a:schemeClr val="dk1"/>
          </a:fontRef>
        </p:style>
        <p:txBody>
          <a:bodyPr wrap="square" lIns="150876" tIns="150876" rIns="377190" bIns="226314" rtlCol="0">
            <a:spAutoFit/>
          </a:bodyPr>
          <a:lstStyle/>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Chart Placeholder 7"/>
          <p:cNvSpPr>
            <a:spLocks noGrp="1"/>
          </p:cNvSpPr>
          <p:nvPr>
            <p:ph type="chart" sz="quarter" idx="13"/>
          </p:nvPr>
        </p:nvSpPr>
        <p:spPr>
          <a:xfrm>
            <a:off x="691515" y="2316948"/>
            <a:ext cx="3109198" cy="4419835"/>
          </a:xfrm>
          <a:prstGeom prst="rect">
            <a:avLst/>
          </a:prstGeom>
        </p:spPr>
        <p:txBody>
          <a:bodyPr/>
          <a:lstStyle/>
          <a:p>
            <a:r>
              <a:rPr lang="en-US" dirty="0"/>
              <a:t>Click icon to add chart</a:t>
            </a:r>
          </a:p>
        </p:txBody>
      </p:sp>
      <p:sp>
        <p:nvSpPr>
          <p:cNvPr id="9" name="TextBox 8"/>
          <p:cNvSpPr txBox="1"/>
          <p:nvPr/>
        </p:nvSpPr>
        <p:spPr>
          <a:xfrm rot="16200000">
            <a:off x="7069116" y="2529585"/>
            <a:ext cx="4595540" cy="3866983"/>
          </a:xfrm>
          <a:prstGeom prst="round2SameRect">
            <a:avLst>
              <a:gd name="adj1" fmla="val 11275"/>
              <a:gd name="adj2" fmla="val 815"/>
            </a:avLst>
          </a:prstGeom>
          <a:noFill/>
          <a:ln/>
        </p:spPr>
        <p:style>
          <a:lnRef idx="2">
            <a:schemeClr val="accent2"/>
          </a:lnRef>
          <a:fillRef idx="1">
            <a:schemeClr val="lt1"/>
          </a:fillRef>
          <a:effectRef idx="0">
            <a:schemeClr val="accent2"/>
          </a:effectRef>
          <a:fontRef idx="minor">
            <a:schemeClr val="dk1"/>
          </a:fontRef>
        </p:style>
        <p:txBody>
          <a:bodyPr wrap="square" lIns="150876" tIns="150876" rIns="377190" bIns="226314" rtlCol="0">
            <a:spAutoFit/>
          </a:bodyPr>
          <a:lstStyle/>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p:txBody>
      </p:sp>
      <p:sp>
        <p:nvSpPr>
          <p:cNvPr id="10" name="Chart Placeholder 7"/>
          <p:cNvSpPr>
            <a:spLocks noGrp="1"/>
          </p:cNvSpPr>
          <p:nvPr>
            <p:ph type="chart" sz="quarter" idx="14"/>
          </p:nvPr>
        </p:nvSpPr>
        <p:spPr>
          <a:xfrm>
            <a:off x="4153927" y="2311791"/>
            <a:ext cx="3109198" cy="4419835"/>
          </a:xfrm>
          <a:prstGeom prst="rect">
            <a:avLst/>
          </a:prstGeom>
        </p:spPr>
        <p:txBody>
          <a:bodyPr/>
          <a:lstStyle/>
          <a:p>
            <a:r>
              <a:rPr lang="en-US" dirty="0"/>
              <a:t>Click icon to add chart</a:t>
            </a:r>
          </a:p>
        </p:txBody>
      </p:sp>
      <p:sp>
        <p:nvSpPr>
          <p:cNvPr id="6" name="Text Placeholder 5"/>
          <p:cNvSpPr>
            <a:spLocks noGrp="1"/>
          </p:cNvSpPr>
          <p:nvPr>
            <p:ph type="body" sz="quarter" idx="15"/>
          </p:nvPr>
        </p:nvSpPr>
        <p:spPr>
          <a:xfrm>
            <a:off x="7616336" y="2311792"/>
            <a:ext cx="2255266" cy="4251569"/>
          </a:xfrm>
          <a:prstGeom prst="rect">
            <a:avLst/>
          </a:prstGeom>
        </p:spPr>
        <p:txBody>
          <a:bodyPr anchor="ct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p:txBody>
      </p:sp>
      <p:sp>
        <p:nvSpPr>
          <p:cNvPr id="7" name="Text Placeholder 6"/>
          <p:cNvSpPr>
            <a:spLocks noGrp="1"/>
          </p:cNvSpPr>
          <p:nvPr>
            <p:ph type="body" sz="quarter" idx="16"/>
          </p:nvPr>
        </p:nvSpPr>
        <p:spPr>
          <a:xfrm>
            <a:off x="685800" y="1862165"/>
            <a:ext cx="3122370" cy="449626"/>
          </a:xfrm>
          <a:prstGeom prst="rect">
            <a:avLst/>
          </a:prstGeom>
        </p:spPr>
        <p:txBody>
          <a:bodyPr/>
          <a:lstStyle>
            <a:lvl1pPr>
              <a:defRPr b="1">
                <a:solidFill>
                  <a:schemeClr val="accent1"/>
                </a:solidFill>
              </a:defRPr>
            </a:lvl1pPr>
          </a:lstStyle>
          <a:p>
            <a:pPr lvl="0"/>
            <a:r>
              <a:rPr lang="en-US"/>
              <a:t>Edit Master text styles</a:t>
            </a:r>
          </a:p>
        </p:txBody>
      </p:sp>
      <p:sp>
        <p:nvSpPr>
          <p:cNvPr id="13" name="Text Placeholder 6"/>
          <p:cNvSpPr>
            <a:spLocks noGrp="1"/>
          </p:cNvSpPr>
          <p:nvPr>
            <p:ph type="body" sz="quarter" idx="17"/>
          </p:nvPr>
        </p:nvSpPr>
        <p:spPr>
          <a:xfrm>
            <a:off x="4153927" y="1857375"/>
            <a:ext cx="3109198" cy="454416"/>
          </a:xfrm>
          <a:prstGeom prst="rect">
            <a:avLst/>
          </a:prstGeom>
        </p:spPr>
        <p:txBody>
          <a:bodyPr/>
          <a:lstStyle>
            <a:lvl1pPr>
              <a:defRPr b="1">
                <a:solidFill>
                  <a:schemeClr val="accent1"/>
                </a:solidFill>
              </a:defRPr>
            </a:lvl1pPr>
          </a:lstStyle>
          <a:p>
            <a:pPr lvl="0"/>
            <a:r>
              <a:rPr lang="en-US"/>
              <a:t>Edit Master text styles</a:t>
            </a:r>
          </a:p>
        </p:txBody>
      </p:sp>
      <p:sp>
        <p:nvSpPr>
          <p:cNvPr id="5" name="Rectangle 4"/>
          <p:cNvSpPr/>
          <p:nvPr/>
        </p:nvSpPr>
        <p:spPr>
          <a:xfrm>
            <a:off x="10058400" y="1600200"/>
            <a:ext cx="1600200" cy="5334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0058400" y="1600200"/>
            <a:ext cx="1600200" cy="5334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Placeholder 1">
            <a:extLst>
              <a:ext uri="{FF2B5EF4-FFF2-40B4-BE49-F238E27FC236}">
                <a16:creationId xmlns:a16="http://schemas.microsoft.com/office/drawing/2014/main" id="{54D5F69C-025F-4983-B65C-7940EA8DA5C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9" name="Footer Placeholder 19">
            <a:extLst>
              <a:ext uri="{FF2B5EF4-FFF2-40B4-BE49-F238E27FC236}">
                <a16:creationId xmlns:a16="http://schemas.microsoft.com/office/drawing/2014/main" id="{DBAC6DA8-1D25-4B45-979B-E7F9DF5560D6}"/>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5" name="Text Placeholder 6">
            <a:extLst>
              <a:ext uri="{FF2B5EF4-FFF2-40B4-BE49-F238E27FC236}">
                <a16:creationId xmlns:a16="http://schemas.microsoft.com/office/drawing/2014/main" id="{892B60C3-EA9A-440D-938E-53A93B0359F1}"/>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8689195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ue Side Bar + Text">
    <p:spTree>
      <p:nvGrpSpPr>
        <p:cNvPr id="1" name=""/>
        <p:cNvGrpSpPr/>
        <p:nvPr/>
      </p:nvGrpSpPr>
      <p:grpSpPr>
        <a:xfrm>
          <a:off x="0" y="0"/>
          <a:ext cx="0" cy="0"/>
          <a:chOff x="0" y="0"/>
          <a:chExt cx="0" cy="0"/>
        </a:xfrm>
      </p:grpSpPr>
      <p:sp>
        <p:nvSpPr>
          <p:cNvPr id="11" name="Rectangle 10"/>
          <p:cNvSpPr/>
          <p:nvPr userDrawn="1"/>
        </p:nvSpPr>
        <p:spPr>
          <a:xfrm>
            <a:off x="0" y="0"/>
            <a:ext cx="3133579"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7190" rIns="377190" rtlCol="0" anchor="ctr"/>
          <a:lstStyle/>
          <a:p>
            <a:pPr lvl="0" algn="l"/>
            <a:endParaRPr lang="en-US" sz="1485" dirty="0">
              <a:solidFill>
                <a:schemeClr val="tx1"/>
              </a:solidFill>
            </a:endParaRPr>
          </a:p>
        </p:txBody>
      </p:sp>
      <p:sp>
        <p:nvSpPr>
          <p:cNvPr id="8" name="Text Placeholder 7"/>
          <p:cNvSpPr>
            <a:spLocks noGrp="1"/>
          </p:cNvSpPr>
          <p:nvPr>
            <p:ph type="body" sz="quarter" idx="13"/>
          </p:nvPr>
        </p:nvSpPr>
        <p:spPr>
          <a:xfrm>
            <a:off x="3433762" y="1857375"/>
            <a:ext cx="6141427" cy="492442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4"/>
          </p:nvPr>
        </p:nvSpPr>
        <p:spPr>
          <a:xfrm>
            <a:off x="280276" y="546947"/>
            <a:ext cx="2737247" cy="6620616"/>
          </a:xfrm>
          <a:prstGeom prst="rect">
            <a:avLst/>
          </a:prstGeom>
        </p:spPr>
        <p:txBody>
          <a:bodyPr anchor="ct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3" name="Rectangle 2"/>
          <p:cNvSpPr/>
          <p:nvPr userDrawn="1"/>
        </p:nvSpPr>
        <p:spPr>
          <a:xfrm>
            <a:off x="3133579" y="7291613"/>
            <a:ext cx="6264421" cy="48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5" name="Slide Number Placeholder 4"/>
          <p:cNvSpPr>
            <a:spLocks noGrp="1"/>
          </p:cNvSpPr>
          <p:nvPr>
            <p:ph type="sldNum" sz="quarter" idx="12"/>
          </p:nvPr>
        </p:nvSpPr>
        <p:spPr>
          <a:xfrm>
            <a:off x="9197433" y="7231479"/>
            <a:ext cx="357847" cy="424327"/>
          </a:xfrm>
        </p:spPr>
        <p:txBody>
          <a:bodyPr/>
          <a:lstStyle/>
          <a:p>
            <a:fld id="{F9ED31CA-3E0D-45EE-8EB8-5F94B34C5E7A}" type="slidenum">
              <a:rPr lang="en-US" smtClean="0"/>
              <a:t>‹#›</a:t>
            </a:fld>
            <a:endParaRPr lang="en-US" dirty="0"/>
          </a:p>
        </p:txBody>
      </p:sp>
      <p:sp>
        <p:nvSpPr>
          <p:cNvPr id="16" name="Title Placeholder 1">
            <a:extLst>
              <a:ext uri="{FF2B5EF4-FFF2-40B4-BE49-F238E27FC236}">
                <a16:creationId xmlns:a16="http://schemas.microsoft.com/office/drawing/2014/main" id="{39D18E3B-21D9-4AAA-9511-70ED5432053B}"/>
              </a:ext>
            </a:extLst>
          </p:cNvPr>
          <p:cNvSpPr>
            <a:spLocks noGrp="1"/>
          </p:cNvSpPr>
          <p:nvPr>
            <p:ph type="title"/>
          </p:nvPr>
        </p:nvSpPr>
        <p:spPr>
          <a:xfrm>
            <a:off x="3433762" y="685800"/>
            <a:ext cx="5938838" cy="914400"/>
          </a:xfrm>
          <a:prstGeom prst="rect">
            <a:avLst/>
          </a:prstGeom>
        </p:spPr>
        <p:txBody>
          <a:bodyPr vert="horz" lIns="91440" tIns="45720" rIns="91440" bIns="45720" rtlCol="0" anchor="t">
            <a:noAutofit/>
          </a:bodyPr>
          <a:lstStyle/>
          <a:p>
            <a:r>
              <a:rPr lang="en-US" dirty="0"/>
              <a:t>Click to edit Master title style</a:t>
            </a:r>
          </a:p>
        </p:txBody>
      </p:sp>
      <p:sp>
        <p:nvSpPr>
          <p:cNvPr id="17" name="Footer Placeholder 19">
            <a:extLst>
              <a:ext uri="{FF2B5EF4-FFF2-40B4-BE49-F238E27FC236}">
                <a16:creationId xmlns:a16="http://schemas.microsoft.com/office/drawing/2014/main" id="{7EF17103-A129-45AF-AB09-E56BA7CCC02A}"/>
              </a:ext>
            </a:extLst>
          </p:cNvPr>
          <p:cNvSpPr>
            <a:spLocks noGrp="1"/>
          </p:cNvSpPr>
          <p:nvPr>
            <p:ph type="ftr" sz="quarter" idx="17"/>
          </p:nvPr>
        </p:nvSpPr>
        <p:spPr>
          <a:xfrm>
            <a:off x="3433762" y="6786165"/>
            <a:ext cx="5938838"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8" name="Text Placeholder 6">
            <a:extLst>
              <a:ext uri="{FF2B5EF4-FFF2-40B4-BE49-F238E27FC236}">
                <a16:creationId xmlns:a16="http://schemas.microsoft.com/office/drawing/2014/main" id="{863F18CE-F328-4B1E-9E0F-A269EBB016F7}"/>
              </a:ext>
            </a:extLst>
          </p:cNvPr>
          <p:cNvSpPr>
            <a:spLocks noGrp="1"/>
          </p:cNvSpPr>
          <p:nvPr>
            <p:ph type="body" sz="quarter" idx="15" hasCustomPrompt="1"/>
          </p:nvPr>
        </p:nvSpPr>
        <p:spPr>
          <a:xfrm>
            <a:off x="3433762" y="495008"/>
            <a:ext cx="5938838" cy="126876"/>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5" name="TextBox 14"/>
          <p:cNvSpPr txBox="1"/>
          <p:nvPr userDrawn="1"/>
        </p:nvSpPr>
        <p:spPr>
          <a:xfrm>
            <a:off x="3433762" y="7318165"/>
            <a:ext cx="4414838" cy="369332"/>
          </a:xfrm>
          <a:prstGeom prst="rect">
            <a:avLst/>
          </a:prstGeom>
          <a:noFill/>
          <a:ln>
            <a:solidFill>
              <a:schemeClr val="bg1">
                <a:lumMod val="85000"/>
              </a:schemeClr>
            </a:solidFill>
          </a:ln>
        </p:spPr>
        <p:txBody>
          <a:bodyPr wrap="square" rtlCol="0">
            <a:spAutoFit/>
          </a:bodyPr>
          <a:lstStyle/>
          <a:p>
            <a:r>
              <a:rPr lang="en-US" sz="900" dirty="0">
                <a:solidFill>
                  <a:schemeClr val="bg2"/>
                </a:solidFill>
                <a:latin typeface="Lato Light" panose="020F0302020204030203" pitchFamily="34" charset="0"/>
              </a:rPr>
              <a:t>CITY</a:t>
            </a:r>
            <a:r>
              <a:rPr lang="en-US" sz="900" baseline="0" dirty="0">
                <a:solidFill>
                  <a:schemeClr val="bg2"/>
                </a:solidFill>
                <a:latin typeface="Lato Light" panose="020F0302020204030203" pitchFamily="34" charset="0"/>
              </a:rPr>
              <a:t> NATIONAL ROCHDALE, LLC NON-DEPOSIT INVESTMENT PRODUCTS ARE: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FDIC INSURED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BANK GUARANTEED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MAY LOSE VALUE</a:t>
            </a:r>
            <a:endParaRPr lang="en-US" sz="900" dirty="0">
              <a:solidFill>
                <a:schemeClr val="bg2"/>
              </a:solidFill>
              <a:latin typeface="Lato Light" panose="020F0302020204030203" pitchFamily="34" charset="0"/>
            </a:endParaRPr>
          </a:p>
        </p:txBody>
      </p:sp>
    </p:spTree>
    <p:extLst>
      <p:ext uri="{BB962C8B-B14F-4D97-AF65-F5344CB8AC3E}">
        <p14:creationId xmlns:p14="http://schemas.microsoft.com/office/powerpoint/2010/main" val="1144762084"/>
      </p:ext>
    </p:extLst>
  </p:cSld>
  <p:clrMapOvr>
    <a:masterClrMapping/>
  </p:clrMapOvr>
  <p:extLst>
    <p:ext uri="{DCECCB84-F9BA-43D5-87BE-67443E8EF086}">
      <p15:sldGuideLst xmlns:p15="http://schemas.microsoft.com/office/powerpoint/2012/main">
        <p15:guide id="1" pos="6048">
          <p15:clr>
            <a:srgbClr val="FBAE40"/>
          </p15:clr>
        </p15:guide>
        <p15:guide id="2" pos="216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ue Side Bar + 4 Text">
    <p:spTree>
      <p:nvGrpSpPr>
        <p:cNvPr id="1" name=""/>
        <p:cNvGrpSpPr/>
        <p:nvPr/>
      </p:nvGrpSpPr>
      <p:grpSpPr>
        <a:xfrm>
          <a:off x="0" y="0"/>
          <a:ext cx="0" cy="0"/>
          <a:chOff x="0" y="0"/>
          <a:chExt cx="0" cy="0"/>
        </a:xfrm>
      </p:grpSpPr>
      <p:sp>
        <p:nvSpPr>
          <p:cNvPr id="17" name="Rectangle 16"/>
          <p:cNvSpPr/>
          <p:nvPr userDrawn="1"/>
        </p:nvSpPr>
        <p:spPr>
          <a:xfrm>
            <a:off x="0" y="0"/>
            <a:ext cx="3133579"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7190" rIns="377190" rtlCol="0" anchor="ctr"/>
          <a:lstStyle/>
          <a:p>
            <a:pPr lvl="0" algn="l"/>
            <a:endParaRPr lang="en-US" sz="1485" dirty="0">
              <a:solidFill>
                <a:schemeClr val="tx1"/>
              </a:solidFill>
            </a:endParaRPr>
          </a:p>
        </p:txBody>
      </p:sp>
      <p:sp>
        <p:nvSpPr>
          <p:cNvPr id="8" name="Text Placeholder 7"/>
          <p:cNvSpPr>
            <a:spLocks noGrp="1"/>
          </p:cNvSpPr>
          <p:nvPr>
            <p:ph type="body" sz="quarter" idx="13"/>
          </p:nvPr>
        </p:nvSpPr>
        <p:spPr>
          <a:xfrm>
            <a:off x="3429000" y="1856361"/>
            <a:ext cx="2834640" cy="210502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4"/>
          </p:nvPr>
        </p:nvSpPr>
        <p:spPr>
          <a:xfrm>
            <a:off x="280276" y="546947"/>
            <a:ext cx="2737247" cy="6620616"/>
          </a:xfrm>
          <a:prstGeom prst="rect">
            <a:avLst/>
          </a:prstGeom>
        </p:spPr>
        <p:txBody>
          <a:bodyPr anchor="ct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0" name="Text Placeholder 7"/>
          <p:cNvSpPr>
            <a:spLocks noGrp="1"/>
          </p:cNvSpPr>
          <p:nvPr>
            <p:ph type="body" sz="quarter" idx="15"/>
          </p:nvPr>
        </p:nvSpPr>
        <p:spPr>
          <a:xfrm>
            <a:off x="6441544" y="1856361"/>
            <a:ext cx="2926080" cy="212927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p:cNvSpPr/>
          <p:nvPr userDrawn="1"/>
        </p:nvSpPr>
        <p:spPr>
          <a:xfrm>
            <a:off x="3133580" y="7313613"/>
            <a:ext cx="5463958" cy="45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0" name="Rectangle 19"/>
          <p:cNvSpPr/>
          <p:nvPr userDrawn="1"/>
        </p:nvSpPr>
        <p:spPr>
          <a:xfrm>
            <a:off x="3133580" y="7231479"/>
            <a:ext cx="6162820" cy="540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2" name="Slide Number Placeholder 4"/>
          <p:cNvSpPr>
            <a:spLocks noGrp="1"/>
          </p:cNvSpPr>
          <p:nvPr>
            <p:ph type="sldNum" sz="quarter" idx="12"/>
          </p:nvPr>
        </p:nvSpPr>
        <p:spPr>
          <a:xfrm>
            <a:off x="9197433" y="7231479"/>
            <a:ext cx="357847" cy="424327"/>
          </a:xfrm>
        </p:spPr>
        <p:txBody>
          <a:bodyPr/>
          <a:lstStyle/>
          <a:p>
            <a:fld id="{F9ED31CA-3E0D-45EE-8EB8-5F94B34C5E7A}" type="slidenum">
              <a:rPr lang="en-US" smtClean="0"/>
              <a:t>‹#›</a:t>
            </a:fld>
            <a:endParaRPr lang="en-US" dirty="0"/>
          </a:p>
        </p:txBody>
      </p:sp>
      <p:sp>
        <p:nvSpPr>
          <p:cNvPr id="19" name="Title Placeholder 1">
            <a:extLst>
              <a:ext uri="{FF2B5EF4-FFF2-40B4-BE49-F238E27FC236}">
                <a16:creationId xmlns:a16="http://schemas.microsoft.com/office/drawing/2014/main" id="{D0CEBC69-047E-4B79-BBB3-DF96409936AF}"/>
              </a:ext>
            </a:extLst>
          </p:cNvPr>
          <p:cNvSpPr>
            <a:spLocks noGrp="1"/>
          </p:cNvSpPr>
          <p:nvPr>
            <p:ph type="title"/>
          </p:nvPr>
        </p:nvSpPr>
        <p:spPr>
          <a:xfrm>
            <a:off x="3429000" y="685800"/>
            <a:ext cx="5943600" cy="914400"/>
          </a:xfrm>
          <a:prstGeom prst="rect">
            <a:avLst/>
          </a:prstGeom>
        </p:spPr>
        <p:txBody>
          <a:bodyPr vert="horz" lIns="91440" tIns="45720" rIns="91440" bIns="45720" rtlCol="0" anchor="t">
            <a:noAutofit/>
          </a:bodyPr>
          <a:lstStyle/>
          <a:p>
            <a:r>
              <a:rPr lang="en-US" dirty="0"/>
              <a:t>Click to edit Master title style</a:t>
            </a:r>
          </a:p>
        </p:txBody>
      </p:sp>
      <p:sp>
        <p:nvSpPr>
          <p:cNvPr id="23" name="Footer Placeholder 19">
            <a:extLst>
              <a:ext uri="{FF2B5EF4-FFF2-40B4-BE49-F238E27FC236}">
                <a16:creationId xmlns:a16="http://schemas.microsoft.com/office/drawing/2014/main" id="{261E6C64-324A-4282-8572-4C501DB76D39}"/>
              </a:ext>
            </a:extLst>
          </p:cNvPr>
          <p:cNvSpPr>
            <a:spLocks noGrp="1"/>
          </p:cNvSpPr>
          <p:nvPr>
            <p:ph type="ftr" sz="quarter" idx="19"/>
          </p:nvPr>
        </p:nvSpPr>
        <p:spPr>
          <a:xfrm>
            <a:off x="3429000" y="6786165"/>
            <a:ext cx="59436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5" name="Text Placeholder 6">
            <a:extLst>
              <a:ext uri="{FF2B5EF4-FFF2-40B4-BE49-F238E27FC236}">
                <a16:creationId xmlns:a16="http://schemas.microsoft.com/office/drawing/2014/main" id="{EC61C4CE-CCF6-48D5-9B1B-03D23B926707}"/>
              </a:ext>
            </a:extLst>
          </p:cNvPr>
          <p:cNvSpPr>
            <a:spLocks noGrp="1"/>
          </p:cNvSpPr>
          <p:nvPr>
            <p:ph type="body" sz="quarter" idx="20" hasCustomPrompt="1"/>
          </p:nvPr>
        </p:nvSpPr>
        <p:spPr>
          <a:xfrm>
            <a:off x="3428998" y="495008"/>
            <a:ext cx="5943601" cy="109829"/>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24" name="Text Placeholder 7">
            <a:extLst>
              <a:ext uri="{FF2B5EF4-FFF2-40B4-BE49-F238E27FC236}">
                <a16:creationId xmlns:a16="http://schemas.microsoft.com/office/drawing/2014/main" id="{C59AEA66-1EA5-42CB-B481-6B520F164C7A}"/>
              </a:ext>
            </a:extLst>
          </p:cNvPr>
          <p:cNvSpPr>
            <a:spLocks noGrp="1"/>
          </p:cNvSpPr>
          <p:nvPr>
            <p:ph type="body" sz="quarter" idx="21"/>
          </p:nvPr>
        </p:nvSpPr>
        <p:spPr>
          <a:xfrm>
            <a:off x="3429000" y="4241799"/>
            <a:ext cx="2834640" cy="210502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33A2174B-6AA5-43E1-AF91-15EF0339AB89}"/>
              </a:ext>
            </a:extLst>
          </p:cNvPr>
          <p:cNvSpPr>
            <a:spLocks noGrp="1"/>
          </p:cNvSpPr>
          <p:nvPr>
            <p:ph type="body" sz="quarter" idx="22"/>
          </p:nvPr>
        </p:nvSpPr>
        <p:spPr>
          <a:xfrm>
            <a:off x="6441544" y="4241799"/>
            <a:ext cx="2926080" cy="212927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3433762" y="7318165"/>
            <a:ext cx="4414838" cy="369332"/>
          </a:xfrm>
          <a:prstGeom prst="rect">
            <a:avLst/>
          </a:prstGeom>
          <a:noFill/>
          <a:ln>
            <a:solidFill>
              <a:schemeClr val="bg1">
                <a:lumMod val="85000"/>
              </a:schemeClr>
            </a:solidFill>
          </a:ln>
        </p:spPr>
        <p:txBody>
          <a:bodyPr wrap="square" rtlCol="0">
            <a:spAutoFit/>
          </a:bodyPr>
          <a:lstStyle/>
          <a:p>
            <a:r>
              <a:rPr lang="en-US" sz="900" dirty="0">
                <a:solidFill>
                  <a:schemeClr val="bg2"/>
                </a:solidFill>
                <a:latin typeface="Lato Light" panose="020F0302020204030203" pitchFamily="34" charset="0"/>
              </a:rPr>
              <a:t>CITY</a:t>
            </a:r>
            <a:r>
              <a:rPr lang="en-US" sz="900" baseline="0" dirty="0">
                <a:solidFill>
                  <a:schemeClr val="bg2"/>
                </a:solidFill>
                <a:latin typeface="Lato Light" panose="020F0302020204030203" pitchFamily="34" charset="0"/>
              </a:rPr>
              <a:t> NATIONAL ROCHDALE, LLC NON-DEPOSIT INVESTMENT PRODUCTS ARE: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FDIC INSURED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BANK GUARANTEED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MAY LOSE VALUE</a:t>
            </a:r>
            <a:endParaRPr lang="en-US" sz="900" dirty="0">
              <a:solidFill>
                <a:schemeClr val="bg2"/>
              </a:solidFill>
              <a:latin typeface="Lato Light" panose="020F0302020204030203" pitchFamily="34" charset="0"/>
            </a:endParaRPr>
          </a:p>
        </p:txBody>
      </p:sp>
    </p:spTree>
    <p:extLst>
      <p:ext uri="{BB962C8B-B14F-4D97-AF65-F5344CB8AC3E}">
        <p14:creationId xmlns:p14="http://schemas.microsoft.com/office/powerpoint/2010/main" val="786881738"/>
      </p:ext>
    </p:extLst>
  </p:cSld>
  <p:clrMapOvr>
    <a:masterClrMapping/>
  </p:clrMapOvr>
  <p:extLst>
    <p:ext uri="{DCECCB84-F9BA-43D5-87BE-67443E8EF086}">
      <p15:sldGuideLst xmlns:p15="http://schemas.microsoft.com/office/powerpoint/2012/main">
        <p15:guide id="1" pos="6048">
          <p15:clr>
            <a:srgbClr val="FBAE40"/>
          </p15:clr>
        </p15:guide>
        <p15:guide id="2" pos="216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Horizontal  2up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9ED31CA-3E0D-45EE-8EB8-5F94B34C5E7A}" type="slidenum">
              <a:rPr lang="en-US" smtClean="0"/>
              <a:pPr/>
              <a:t>‹#›</a:t>
            </a:fld>
            <a:endParaRPr lang="en-US" dirty="0"/>
          </a:p>
        </p:txBody>
      </p:sp>
      <p:sp>
        <p:nvSpPr>
          <p:cNvPr id="6" name="Content Placeholder 5"/>
          <p:cNvSpPr>
            <a:spLocks noGrp="1"/>
          </p:cNvSpPr>
          <p:nvPr>
            <p:ph sz="quarter" idx="12"/>
          </p:nvPr>
        </p:nvSpPr>
        <p:spPr>
          <a:xfrm>
            <a:off x="685801" y="1856743"/>
            <a:ext cx="8686800" cy="227054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685801" y="4321454"/>
            <a:ext cx="8686800" cy="227054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91158D30-DA6D-40DA-8135-F051218188B3}"/>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1" name="Footer Placeholder 19">
            <a:extLst>
              <a:ext uri="{FF2B5EF4-FFF2-40B4-BE49-F238E27FC236}">
                <a16:creationId xmlns:a16="http://schemas.microsoft.com/office/drawing/2014/main" id="{F1D928ED-AF19-42E1-977F-72CA5BC70DBD}"/>
              </a:ext>
            </a:extLst>
          </p:cNvPr>
          <p:cNvSpPr>
            <a:spLocks noGrp="1"/>
          </p:cNvSpPr>
          <p:nvPr>
            <p:ph type="ftr" sz="quarter" idx="17"/>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0" name="Text Placeholder 6">
            <a:extLst>
              <a:ext uri="{FF2B5EF4-FFF2-40B4-BE49-F238E27FC236}">
                <a16:creationId xmlns:a16="http://schemas.microsoft.com/office/drawing/2014/main" id="{957090E2-625D-459C-BFE7-AAC4732B0CD0}"/>
              </a:ext>
            </a:extLst>
          </p:cNvPr>
          <p:cNvSpPr>
            <a:spLocks noGrp="1"/>
          </p:cNvSpPr>
          <p:nvPr>
            <p:ph type="body" sz="quarter" idx="16"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5349561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 Content - Light Grey">
    <p:spTree>
      <p:nvGrpSpPr>
        <p:cNvPr id="1" name=""/>
        <p:cNvGrpSpPr/>
        <p:nvPr/>
      </p:nvGrpSpPr>
      <p:grpSpPr>
        <a:xfrm>
          <a:off x="0" y="0"/>
          <a:ext cx="0" cy="0"/>
          <a:chOff x="0" y="0"/>
          <a:chExt cx="0" cy="0"/>
        </a:xfrm>
      </p:grpSpPr>
      <p:sp>
        <p:nvSpPr>
          <p:cNvPr id="7" name="Rectangle 6"/>
          <p:cNvSpPr/>
          <p:nvPr/>
        </p:nvSpPr>
        <p:spPr>
          <a:xfrm>
            <a:off x="0" y="3273460"/>
            <a:ext cx="10058400" cy="3470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9" name="Text Placeholder 8"/>
          <p:cNvSpPr>
            <a:spLocks noGrp="1"/>
          </p:cNvSpPr>
          <p:nvPr>
            <p:ph type="body" sz="quarter" idx="12"/>
          </p:nvPr>
        </p:nvSpPr>
        <p:spPr>
          <a:xfrm>
            <a:off x="691519" y="2550192"/>
            <a:ext cx="2265759" cy="690880"/>
          </a:xfrm>
          <a:prstGeom prst="rect">
            <a:avLst/>
          </a:prstGeom>
        </p:spPr>
        <p:txBody>
          <a:bodyPr anchor="ctr"/>
          <a:lstStyle>
            <a:lvl1pPr>
              <a:defRPr b="1">
                <a:solidFill>
                  <a:schemeClr val="accent2"/>
                </a:solidFill>
                <a:latin typeface="+mn-lt"/>
              </a:defRPr>
            </a:lvl1pPr>
          </a:lstStyle>
          <a:p>
            <a:pPr lvl="0"/>
            <a:r>
              <a:rPr lang="en-US" dirty="0"/>
              <a:t>Edit Master text styles</a:t>
            </a:r>
          </a:p>
        </p:txBody>
      </p:sp>
      <p:sp>
        <p:nvSpPr>
          <p:cNvPr id="10" name="Text Placeholder 8"/>
          <p:cNvSpPr>
            <a:spLocks noGrp="1"/>
          </p:cNvSpPr>
          <p:nvPr>
            <p:ph type="body" sz="quarter" idx="13"/>
          </p:nvPr>
        </p:nvSpPr>
        <p:spPr>
          <a:xfrm>
            <a:off x="3926915"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1" name="Text Placeholder 8"/>
          <p:cNvSpPr>
            <a:spLocks noGrp="1"/>
          </p:cNvSpPr>
          <p:nvPr>
            <p:ph type="body" sz="quarter" idx="14"/>
          </p:nvPr>
        </p:nvSpPr>
        <p:spPr>
          <a:xfrm>
            <a:off x="7101126"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3" name="Text Placeholder 12"/>
          <p:cNvSpPr>
            <a:spLocks noGrp="1"/>
          </p:cNvSpPr>
          <p:nvPr>
            <p:ph type="body" sz="quarter" idx="15"/>
          </p:nvPr>
        </p:nvSpPr>
        <p:spPr>
          <a:xfrm>
            <a:off x="3896324"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4" name="Text Placeholder 12"/>
          <p:cNvSpPr>
            <a:spLocks noGrp="1"/>
          </p:cNvSpPr>
          <p:nvPr>
            <p:ph type="body" sz="quarter" idx="16"/>
          </p:nvPr>
        </p:nvSpPr>
        <p:spPr>
          <a:xfrm>
            <a:off x="691519"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dirty="0"/>
              <a:t>Edit Master text styles</a:t>
            </a:r>
          </a:p>
          <a:p>
            <a:pPr lvl="1"/>
            <a:r>
              <a:rPr lang="en-US" dirty="0"/>
              <a:t>Second level</a:t>
            </a:r>
          </a:p>
        </p:txBody>
      </p:sp>
      <p:sp>
        <p:nvSpPr>
          <p:cNvPr id="15" name="Text Placeholder 12"/>
          <p:cNvSpPr>
            <a:spLocks noGrp="1"/>
          </p:cNvSpPr>
          <p:nvPr>
            <p:ph type="body" sz="quarter" idx="17"/>
          </p:nvPr>
        </p:nvSpPr>
        <p:spPr>
          <a:xfrm>
            <a:off x="7129287"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8" name="Title Placeholder 1">
            <a:extLst>
              <a:ext uri="{FF2B5EF4-FFF2-40B4-BE49-F238E27FC236}">
                <a16:creationId xmlns:a16="http://schemas.microsoft.com/office/drawing/2014/main" id="{5BD1479C-F539-4E9B-85D5-76F03B6F8AB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9" name="Footer Placeholder 19">
            <a:extLst>
              <a:ext uri="{FF2B5EF4-FFF2-40B4-BE49-F238E27FC236}">
                <a16:creationId xmlns:a16="http://schemas.microsoft.com/office/drawing/2014/main" id="{3382FD5E-D84C-4700-A3AE-B29B7E191DCE}"/>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7" name="Text Placeholder 6">
            <a:extLst>
              <a:ext uri="{FF2B5EF4-FFF2-40B4-BE49-F238E27FC236}">
                <a16:creationId xmlns:a16="http://schemas.microsoft.com/office/drawing/2014/main" id="{F77170AB-DFC4-4243-A537-68298B83CABD}"/>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4001593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 Content - Light Blue">
    <p:spTree>
      <p:nvGrpSpPr>
        <p:cNvPr id="1" name=""/>
        <p:cNvGrpSpPr/>
        <p:nvPr/>
      </p:nvGrpSpPr>
      <p:grpSpPr>
        <a:xfrm>
          <a:off x="0" y="0"/>
          <a:ext cx="0" cy="0"/>
          <a:chOff x="0" y="0"/>
          <a:chExt cx="0" cy="0"/>
        </a:xfrm>
      </p:grpSpPr>
      <p:sp>
        <p:nvSpPr>
          <p:cNvPr id="7" name="Rectangle 6"/>
          <p:cNvSpPr/>
          <p:nvPr/>
        </p:nvSpPr>
        <p:spPr>
          <a:xfrm>
            <a:off x="0" y="3273460"/>
            <a:ext cx="10058400" cy="3470849"/>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9" name="Text Placeholder 8"/>
          <p:cNvSpPr>
            <a:spLocks noGrp="1"/>
          </p:cNvSpPr>
          <p:nvPr>
            <p:ph type="body" sz="quarter" idx="12"/>
          </p:nvPr>
        </p:nvSpPr>
        <p:spPr>
          <a:xfrm>
            <a:off x="691519" y="2550192"/>
            <a:ext cx="2265759" cy="690880"/>
          </a:xfrm>
          <a:prstGeom prst="rect">
            <a:avLst/>
          </a:prstGeom>
        </p:spPr>
        <p:txBody>
          <a:bodyPr anchor="ctr"/>
          <a:lstStyle>
            <a:lvl1pPr>
              <a:defRPr b="1">
                <a:solidFill>
                  <a:schemeClr val="accent2"/>
                </a:solidFill>
                <a:latin typeface="+mn-lt"/>
              </a:defRPr>
            </a:lvl1pPr>
          </a:lstStyle>
          <a:p>
            <a:pPr lvl="0"/>
            <a:r>
              <a:rPr lang="en-US" dirty="0"/>
              <a:t>Edit Master text styles</a:t>
            </a:r>
          </a:p>
        </p:txBody>
      </p:sp>
      <p:sp>
        <p:nvSpPr>
          <p:cNvPr id="10" name="Text Placeholder 8"/>
          <p:cNvSpPr>
            <a:spLocks noGrp="1"/>
          </p:cNvSpPr>
          <p:nvPr>
            <p:ph type="body" sz="quarter" idx="13"/>
          </p:nvPr>
        </p:nvSpPr>
        <p:spPr>
          <a:xfrm>
            <a:off x="3926915"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1" name="Text Placeholder 8"/>
          <p:cNvSpPr>
            <a:spLocks noGrp="1"/>
          </p:cNvSpPr>
          <p:nvPr>
            <p:ph type="body" sz="quarter" idx="14"/>
          </p:nvPr>
        </p:nvSpPr>
        <p:spPr>
          <a:xfrm>
            <a:off x="7101126"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3" name="Text Placeholder 12"/>
          <p:cNvSpPr>
            <a:spLocks noGrp="1"/>
          </p:cNvSpPr>
          <p:nvPr>
            <p:ph type="body" sz="quarter" idx="15"/>
          </p:nvPr>
        </p:nvSpPr>
        <p:spPr>
          <a:xfrm>
            <a:off x="3896324"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4" name="Text Placeholder 12"/>
          <p:cNvSpPr>
            <a:spLocks noGrp="1"/>
          </p:cNvSpPr>
          <p:nvPr>
            <p:ph type="body" sz="quarter" idx="16"/>
          </p:nvPr>
        </p:nvSpPr>
        <p:spPr>
          <a:xfrm>
            <a:off x="691519"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dirty="0"/>
              <a:t>Edit Master text styles</a:t>
            </a:r>
          </a:p>
          <a:p>
            <a:pPr lvl="1"/>
            <a:r>
              <a:rPr lang="en-US" dirty="0"/>
              <a:t>Second level</a:t>
            </a:r>
          </a:p>
        </p:txBody>
      </p:sp>
      <p:sp>
        <p:nvSpPr>
          <p:cNvPr id="15" name="Text Placeholder 12"/>
          <p:cNvSpPr>
            <a:spLocks noGrp="1"/>
          </p:cNvSpPr>
          <p:nvPr>
            <p:ph type="body" sz="quarter" idx="17"/>
          </p:nvPr>
        </p:nvSpPr>
        <p:spPr>
          <a:xfrm>
            <a:off x="7129287"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8" name="Title Placeholder 1">
            <a:extLst>
              <a:ext uri="{FF2B5EF4-FFF2-40B4-BE49-F238E27FC236}">
                <a16:creationId xmlns:a16="http://schemas.microsoft.com/office/drawing/2014/main" id="{5A24D03A-4B67-4B56-86A0-0FB81F278EB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9" name="Footer Placeholder 19">
            <a:extLst>
              <a:ext uri="{FF2B5EF4-FFF2-40B4-BE49-F238E27FC236}">
                <a16:creationId xmlns:a16="http://schemas.microsoft.com/office/drawing/2014/main" id="{0C9E49A2-6A60-406F-86FF-2F8F30C77B25}"/>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7" name="Text Placeholder 6">
            <a:extLst>
              <a:ext uri="{FF2B5EF4-FFF2-40B4-BE49-F238E27FC236}">
                <a16:creationId xmlns:a16="http://schemas.microsoft.com/office/drawing/2014/main" id="{4D56DCF5-83CD-41E9-BAB3-8EAFD53A6FE4}"/>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4292055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 Content - Light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5CE7C6-877E-784F-9C36-40EEB557C1E8}"/>
              </a:ext>
            </a:extLst>
          </p:cNvPr>
          <p:cNvSpPr/>
          <p:nvPr/>
        </p:nvSpPr>
        <p:spPr>
          <a:xfrm>
            <a:off x="0" y="3002454"/>
            <a:ext cx="10058400" cy="3758387"/>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a:extLst>
              <a:ext uri="{FF2B5EF4-FFF2-40B4-BE49-F238E27FC236}">
                <a16:creationId xmlns:a16="http://schemas.microsoft.com/office/drawing/2014/main" id="{A966D688-221C-F94D-888B-432C83ACDDA0}"/>
              </a:ext>
            </a:extLst>
          </p:cNvPr>
          <p:cNvSpPr>
            <a:spLocks noGrp="1"/>
          </p:cNvSpPr>
          <p:nvPr>
            <p:ph type="sldNum" sz="quarter" idx="11"/>
          </p:nvPr>
        </p:nvSpPr>
        <p:spPr/>
        <p:txBody>
          <a:bodyPr/>
          <a:lstStyle/>
          <a:p>
            <a:fld id="{6DD1DD22-2098-4B20-AAFE-A97335B4C574}" type="slidenum">
              <a:rPr lang="en-US" smtClean="0"/>
              <a:t>‹#›</a:t>
            </a:fld>
            <a:endParaRPr lang="en-US" dirty="0"/>
          </a:p>
        </p:txBody>
      </p:sp>
      <p:sp>
        <p:nvSpPr>
          <p:cNvPr id="6" name="Text Placeholder 5">
            <a:extLst>
              <a:ext uri="{FF2B5EF4-FFF2-40B4-BE49-F238E27FC236}">
                <a16:creationId xmlns:a16="http://schemas.microsoft.com/office/drawing/2014/main" id="{4CB4C963-B11C-2A40-A043-A5367B7A55FF}"/>
              </a:ext>
            </a:extLst>
          </p:cNvPr>
          <p:cNvSpPr>
            <a:spLocks noGrp="1"/>
          </p:cNvSpPr>
          <p:nvPr>
            <p:ph type="body" sz="quarter" idx="12"/>
          </p:nvPr>
        </p:nvSpPr>
        <p:spPr>
          <a:xfrm>
            <a:off x="677027" y="3529577"/>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dirty="0"/>
              <a:t>Edit Master text styles</a:t>
            </a:r>
          </a:p>
        </p:txBody>
      </p:sp>
      <p:sp>
        <p:nvSpPr>
          <p:cNvPr id="7" name="Text Placeholder 5">
            <a:extLst>
              <a:ext uri="{FF2B5EF4-FFF2-40B4-BE49-F238E27FC236}">
                <a16:creationId xmlns:a16="http://schemas.microsoft.com/office/drawing/2014/main" id="{4353C59A-F790-0E4A-A960-15918C9CFAC5}"/>
              </a:ext>
            </a:extLst>
          </p:cNvPr>
          <p:cNvSpPr>
            <a:spLocks noGrp="1"/>
          </p:cNvSpPr>
          <p:nvPr>
            <p:ph type="body" sz="quarter" idx="13"/>
          </p:nvPr>
        </p:nvSpPr>
        <p:spPr>
          <a:xfrm>
            <a:off x="2449924" y="3529577"/>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8" name="Text Placeholder 5">
            <a:extLst>
              <a:ext uri="{FF2B5EF4-FFF2-40B4-BE49-F238E27FC236}">
                <a16:creationId xmlns:a16="http://schemas.microsoft.com/office/drawing/2014/main" id="{329872FA-9B02-7245-8FFB-8A2BDAA9EFE7}"/>
              </a:ext>
            </a:extLst>
          </p:cNvPr>
          <p:cNvSpPr>
            <a:spLocks noGrp="1"/>
          </p:cNvSpPr>
          <p:nvPr>
            <p:ph type="body" sz="quarter" idx="14"/>
          </p:nvPr>
        </p:nvSpPr>
        <p:spPr>
          <a:xfrm>
            <a:off x="4222821"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9" name="Text Placeholder 5">
            <a:extLst>
              <a:ext uri="{FF2B5EF4-FFF2-40B4-BE49-F238E27FC236}">
                <a16:creationId xmlns:a16="http://schemas.microsoft.com/office/drawing/2014/main" id="{9EA855BB-5637-BF4A-9EA2-D9984A770360}"/>
              </a:ext>
            </a:extLst>
          </p:cNvPr>
          <p:cNvSpPr>
            <a:spLocks noGrp="1"/>
          </p:cNvSpPr>
          <p:nvPr>
            <p:ph type="body" sz="quarter" idx="15"/>
          </p:nvPr>
        </p:nvSpPr>
        <p:spPr>
          <a:xfrm>
            <a:off x="5995714"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10" name="Text Placeholder 5">
            <a:extLst>
              <a:ext uri="{FF2B5EF4-FFF2-40B4-BE49-F238E27FC236}">
                <a16:creationId xmlns:a16="http://schemas.microsoft.com/office/drawing/2014/main" id="{EC73CE25-57E7-D740-92AA-2B33FA8B8F48}"/>
              </a:ext>
            </a:extLst>
          </p:cNvPr>
          <p:cNvSpPr>
            <a:spLocks noGrp="1"/>
          </p:cNvSpPr>
          <p:nvPr>
            <p:ph type="body" sz="quarter" idx="16"/>
          </p:nvPr>
        </p:nvSpPr>
        <p:spPr>
          <a:xfrm>
            <a:off x="7768610"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dirty="0"/>
              <a:t>Edit Master text styles</a:t>
            </a:r>
          </a:p>
        </p:txBody>
      </p:sp>
      <p:sp>
        <p:nvSpPr>
          <p:cNvPr id="12" name="Text Placeholder 11">
            <a:extLst>
              <a:ext uri="{FF2B5EF4-FFF2-40B4-BE49-F238E27FC236}">
                <a16:creationId xmlns:a16="http://schemas.microsoft.com/office/drawing/2014/main" id="{EDCEC682-BEB7-CA42-A0A5-6B00A37396CD}"/>
              </a:ext>
            </a:extLst>
          </p:cNvPr>
          <p:cNvSpPr>
            <a:spLocks noGrp="1"/>
          </p:cNvSpPr>
          <p:nvPr>
            <p:ph type="body" sz="quarter" idx="17"/>
          </p:nvPr>
        </p:nvSpPr>
        <p:spPr>
          <a:xfrm>
            <a:off x="691515" y="1857376"/>
            <a:ext cx="8675370" cy="1145078"/>
          </a:xfrm>
          <a:prstGeom prst="rect">
            <a:avLst/>
          </a:prstGeom>
        </p:spPr>
        <p:txBody>
          <a:bodyPr>
            <a:normAutofit/>
          </a:bodyPr>
          <a:lstStyle>
            <a:lvl1pPr>
              <a:defRPr sz="2000">
                <a:solidFill>
                  <a:schemeClr val="accent2"/>
                </a:solidFill>
              </a:defRPr>
            </a:lvl1pPr>
            <a:lvl2pPr>
              <a:defRPr>
                <a:solidFill>
                  <a:schemeClr val="accent2"/>
                </a:solidFill>
              </a:defRPr>
            </a:lvl2pPr>
          </a:lstStyle>
          <a:p>
            <a:pPr lvl="0"/>
            <a:r>
              <a:rPr lang="en-US" dirty="0"/>
              <a:t>Edit Master text styles</a:t>
            </a:r>
          </a:p>
        </p:txBody>
      </p:sp>
      <p:sp>
        <p:nvSpPr>
          <p:cNvPr id="15" name="Title Placeholder 1">
            <a:extLst>
              <a:ext uri="{FF2B5EF4-FFF2-40B4-BE49-F238E27FC236}">
                <a16:creationId xmlns:a16="http://schemas.microsoft.com/office/drawing/2014/main" id="{E1DC0733-9ECB-4CD6-940C-D1DBA4B17F28}"/>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7" name="Footer Placeholder 19">
            <a:extLst>
              <a:ext uri="{FF2B5EF4-FFF2-40B4-BE49-F238E27FC236}">
                <a16:creationId xmlns:a16="http://schemas.microsoft.com/office/drawing/2014/main" id="{04E5E2C3-CCE6-4F5A-AD25-000E6FEBF794}"/>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ext Placeholder 6">
            <a:extLst>
              <a:ext uri="{FF2B5EF4-FFF2-40B4-BE49-F238E27FC236}">
                <a16:creationId xmlns:a16="http://schemas.microsoft.com/office/drawing/2014/main" id="{A6C6BA83-FDC6-4626-A96C-8A956CF8FEE0}"/>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89378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 Content - Light Gre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5CE7C6-877E-784F-9C36-40EEB557C1E8}"/>
              </a:ext>
            </a:extLst>
          </p:cNvPr>
          <p:cNvSpPr/>
          <p:nvPr/>
        </p:nvSpPr>
        <p:spPr>
          <a:xfrm>
            <a:off x="0" y="3002454"/>
            <a:ext cx="10058400" cy="375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a:extLst>
              <a:ext uri="{FF2B5EF4-FFF2-40B4-BE49-F238E27FC236}">
                <a16:creationId xmlns:a16="http://schemas.microsoft.com/office/drawing/2014/main" id="{A966D688-221C-F94D-888B-432C83ACDDA0}"/>
              </a:ext>
            </a:extLst>
          </p:cNvPr>
          <p:cNvSpPr>
            <a:spLocks noGrp="1"/>
          </p:cNvSpPr>
          <p:nvPr>
            <p:ph type="sldNum" sz="quarter" idx="11"/>
          </p:nvPr>
        </p:nvSpPr>
        <p:spPr/>
        <p:txBody>
          <a:bodyPr/>
          <a:lstStyle/>
          <a:p>
            <a:fld id="{6DD1DD22-2098-4B20-AAFE-A97335B4C574}" type="slidenum">
              <a:rPr lang="en-US" smtClean="0"/>
              <a:t>‹#›</a:t>
            </a:fld>
            <a:endParaRPr lang="en-US" dirty="0"/>
          </a:p>
        </p:txBody>
      </p:sp>
      <p:sp>
        <p:nvSpPr>
          <p:cNvPr id="6" name="Text Placeholder 5">
            <a:extLst>
              <a:ext uri="{FF2B5EF4-FFF2-40B4-BE49-F238E27FC236}">
                <a16:creationId xmlns:a16="http://schemas.microsoft.com/office/drawing/2014/main" id="{4CB4C963-B11C-2A40-A043-A5367B7A55FF}"/>
              </a:ext>
            </a:extLst>
          </p:cNvPr>
          <p:cNvSpPr>
            <a:spLocks noGrp="1"/>
          </p:cNvSpPr>
          <p:nvPr>
            <p:ph type="body" sz="quarter" idx="12"/>
          </p:nvPr>
        </p:nvSpPr>
        <p:spPr>
          <a:xfrm>
            <a:off x="677027" y="3529577"/>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7" name="Text Placeholder 5">
            <a:extLst>
              <a:ext uri="{FF2B5EF4-FFF2-40B4-BE49-F238E27FC236}">
                <a16:creationId xmlns:a16="http://schemas.microsoft.com/office/drawing/2014/main" id="{4353C59A-F790-0E4A-A960-15918C9CFAC5}"/>
              </a:ext>
            </a:extLst>
          </p:cNvPr>
          <p:cNvSpPr>
            <a:spLocks noGrp="1"/>
          </p:cNvSpPr>
          <p:nvPr>
            <p:ph type="body" sz="quarter" idx="13"/>
          </p:nvPr>
        </p:nvSpPr>
        <p:spPr>
          <a:xfrm>
            <a:off x="2449924" y="3529577"/>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8" name="Text Placeholder 5">
            <a:extLst>
              <a:ext uri="{FF2B5EF4-FFF2-40B4-BE49-F238E27FC236}">
                <a16:creationId xmlns:a16="http://schemas.microsoft.com/office/drawing/2014/main" id="{329872FA-9B02-7245-8FFB-8A2BDAA9EFE7}"/>
              </a:ext>
            </a:extLst>
          </p:cNvPr>
          <p:cNvSpPr>
            <a:spLocks noGrp="1"/>
          </p:cNvSpPr>
          <p:nvPr>
            <p:ph type="body" sz="quarter" idx="14"/>
          </p:nvPr>
        </p:nvSpPr>
        <p:spPr>
          <a:xfrm>
            <a:off x="4222821"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9" name="Text Placeholder 5">
            <a:extLst>
              <a:ext uri="{FF2B5EF4-FFF2-40B4-BE49-F238E27FC236}">
                <a16:creationId xmlns:a16="http://schemas.microsoft.com/office/drawing/2014/main" id="{9EA855BB-5637-BF4A-9EA2-D9984A770360}"/>
              </a:ext>
            </a:extLst>
          </p:cNvPr>
          <p:cNvSpPr>
            <a:spLocks noGrp="1"/>
          </p:cNvSpPr>
          <p:nvPr>
            <p:ph type="body" sz="quarter" idx="15"/>
          </p:nvPr>
        </p:nvSpPr>
        <p:spPr>
          <a:xfrm>
            <a:off x="5995714"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10" name="Text Placeholder 5">
            <a:extLst>
              <a:ext uri="{FF2B5EF4-FFF2-40B4-BE49-F238E27FC236}">
                <a16:creationId xmlns:a16="http://schemas.microsoft.com/office/drawing/2014/main" id="{EC73CE25-57E7-D740-92AA-2B33FA8B8F48}"/>
              </a:ext>
            </a:extLst>
          </p:cNvPr>
          <p:cNvSpPr>
            <a:spLocks noGrp="1"/>
          </p:cNvSpPr>
          <p:nvPr>
            <p:ph type="body" sz="quarter" idx="16"/>
          </p:nvPr>
        </p:nvSpPr>
        <p:spPr>
          <a:xfrm>
            <a:off x="7768610"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12" name="Text Placeholder 11">
            <a:extLst>
              <a:ext uri="{FF2B5EF4-FFF2-40B4-BE49-F238E27FC236}">
                <a16:creationId xmlns:a16="http://schemas.microsoft.com/office/drawing/2014/main" id="{EDCEC682-BEB7-CA42-A0A5-6B00A37396CD}"/>
              </a:ext>
            </a:extLst>
          </p:cNvPr>
          <p:cNvSpPr>
            <a:spLocks noGrp="1"/>
          </p:cNvSpPr>
          <p:nvPr>
            <p:ph type="body" sz="quarter" idx="17"/>
          </p:nvPr>
        </p:nvSpPr>
        <p:spPr>
          <a:xfrm>
            <a:off x="691515" y="1857375"/>
            <a:ext cx="8675370" cy="1145082"/>
          </a:xfrm>
          <a:prstGeom prst="rect">
            <a:avLst/>
          </a:prstGeom>
        </p:spPr>
        <p:txBody>
          <a:bodyPr>
            <a:normAutofit/>
          </a:bodyPr>
          <a:lstStyle>
            <a:lvl1pPr>
              <a:defRPr sz="2000">
                <a:solidFill>
                  <a:schemeClr val="accent2"/>
                </a:solidFill>
              </a:defRPr>
            </a:lvl1pPr>
            <a:lvl2pPr>
              <a:defRPr>
                <a:solidFill>
                  <a:schemeClr val="accent2"/>
                </a:solidFill>
              </a:defRPr>
            </a:lvl2pPr>
          </a:lstStyle>
          <a:p>
            <a:pPr lvl="0"/>
            <a:r>
              <a:rPr lang="en-US" dirty="0"/>
              <a:t>Edit Master text styles</a:t>
            </a:r>
          </a:p>
        </p:txBody>
      </p:sp>
      <p:sp>
        <p:nvSpPr>
          <p:cNvPr id="15" name="Title Placeholder 1">
            <a:extLst>
              <a:ext uri="{FF2B5EF4-FFF2-40B4-BE49-F238E27FC236}">
                <a16:creationId xmlns:a16="http://schemas.microsoft.com/office/drawing/2014/main" id="{9F600949-6FDF-4B22-9C4A-87886466F8A5}"/>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7" name="Footer Placeholder 19">
            <a:extLst>
              <a:ext uri="{FF2B5EF4-FFF2-40B4-BE49-F238E27FC236}">
                <a16:creationId xmlns:a16="http://schemas.microsoft.com/office/drawing/2014/main" id="{1B51A3A6-E111-4068-B340-86D48FDE0FBB}"/>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ext Placeholder 6">
            <a:extLst>
              <a:ext uri="{FF2B5EF4-FFF2-40B4-BE49-F238E27FC236}">
                <a16:creationId xmlns:a16="http://schemas.microsoft.com/office/drawing/2014/main" id="{CAB2A8C7-3DAB-4926-BC85-D8D1EBDC501F}"/>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4103076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sclaimer Page Small">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7" name="Text Placeholder 6"/>
          <p:cNvSpPr>
            <a:spLocks noGrp="1"/>
          </p:cNvSpPr>
          <p:nvPr>
            <p:ph type="body" sz="quarter" idx="12"/>
          </p:nvPr>
        </p:nvSpPr>
        <p:spPr>
          <a:xfrm>
            <a:off x="691515" y="1857375"/>
            <a:ext cx="8675370" cy="4924426"/>
          </a:xfrm>
        </p:spPr>
        <p:txBody>
          <a:bodyPr anchor="t">
            <a:noAutofit/>
          </a:bodyPr>
          <a:lstStyle>
            <a:lvl1pPr>
              <a:defRPr sz="900">
                <a:solidFill>
                  <a:schemeClr val="bg2"/>
                </a:solidFill>
                <a:latin typeface="Lato Light" panose="020F0302020204030203" pitchFamily="34" charset="0"/>
              </a:defRPr>
            </a:lvl1pPr>
          </a:lstStyle>
          <a:p>
            <a:pPr lvl="0"/>
            <a:r>
              <a:rPr lang="en-US" dirty="0"/>
              <a:t>Edit Master text styles</a:t>
            </a:r>
          </a:p>
        </p:txBody>
      </p:sp>
    </p:spTree>
    <p:extLst>
      <p:ext uri="{BB962C8B-B14F-4D97-AF65-F5344CB8AC3E}">
        <p14:creationId xmlns:p14="http://schemas.microsoft.com/office/powerpoint/2010/main" val="28821501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eft Side Bar + 2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Text Placeholder 5"/>
          <p:cNvSpPr>
            <a:spLocks noGrp="1"/>
          </p:cNvSpPr>
          <p:nvPr>
            <p:ph type="body" sz="quarter" idx="12"/>
          </p:nvPr>
        </p:nvSpPr>
        <p:spPr>
          <a:xfrm>
            <a:off x="691516" y="1856744"/>
            <a:ext cx="2589253" cy="492505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3600330" y="4625230"/>
            <a:ext cx="5777985" cy="215657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4"/>
          </p:nvPr>
        </p:nvSpPr>
        <p:spPr>
          <a:xfrm>
            <a:off x="3600331" y="1857375"/>
            <a:ext cx="5766553" cy="213561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DCAD066-42C0-45E0-85B2-DD3C5B82E622}"/>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3" name="Footer Placeholder 19">
            <a:extLst>
              <a:ext uri="{FF2B5EF4-FFF2-40B4-BE49-F238E27FC236}">
                <a16:creationId xmlns:a16="http://schemas.microsoft.com/office/drawing/2014/main" id="{3A9C34CB-F43E-4689-B5EF-E167608B7CDF}"/>
              </a:ext>
            </a:extLst>
          </p:cNvPr>
          <p:cNvSpPr>
            <a:spLocks noGrp="1"/>
          </p:cNvSpPr>
          <p:nvPr>
            <p:ph type="ftr" sz="quarter" idx="17"/>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67F72C49-7774-4A01-BDB9-C4D66A8E82C0}"/>
              </a:ext>
            </a:extLst>
          </p:cNvPr>
          <p:cNvSpPr>
            <a:spLocks noGrp="1"/>
          </p:cNvSpPr>
          <p:nvPr>
            <p:ph type="body" sz="quarter" idx="16"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078690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eft Chart + 3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6" name="Text Placeholder 15"/>
          <p:cNvSpPr>
            <a:spLocks noGrp="1"/>
          </p:cNvSpPr>
          <p:nvPr>
            <p:ph type="body" sz="quarter" idx="12"/>
          </p:nvPr>
        </p:nvSpPr>
        <p:spPr>
          <a:xfrm>
            <a:off x="4388764" y="1661854"/>
            <a:ext cx="4983836" cy="16147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5"/>
          <p:cNvSpPr>
            <a:spLocks noGrp="1"/>
          </p:cNvSpPr>
          <p:nvPr>
            <p:ph type="body" sz="quarter" idx="13"/>
          </p:nvPr>
        </p:nvSpPr>
        <p:spPr>
          <a:xfrm>
            <a:off x="4388764" y="3395091"/>
            <a:ext cx="4978119" cy="16184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14"/>
          </p:nvPr>
        </p:nvSpPr>
        <p:spPr>
          <a:xfrm>
            <a:off x="4388764" y="5132070"/>
            <a:ext cx="4978119" cy="161475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hart Placeholder 19"/>
          <p:cNvSpPr>
            <a:spLocks noGrp="1"/>
          </p:cNvSpPr>
          <p:nvPr>
            <p:ph type="chart" sz="quarter" idx="15"/>
          </p:nvPr>
        </p:nvSpPr>
        <p:spPr>
          <a:xfrm>
            <a:off x="685801" y="1638591"/>
            <a:ext cx="3589022" cy="5093033"/>
          </a:xfrm>
          <a:prstGeom prst="rect">
            <a:avLst/>
          </a:prstGeom>
        </p:spPr>
        <p:txBody>
          <a:bodyPr/>
          <a:lstStyle/>
          <a:p>
            <a:r>
              <a:rPr lang="en-US" dirty="0"/>
              <a:t>Click icon to add chart</a:t>
            </a:r>
          </a:p>
        </p:txBody>
      </p:sp>
      <p:sp>
        <p:nvSpPr>
          <p:cNvPr id="12" name="Title Placeholder 1">
            <a:extLst>
              <a:ext uri="{FF2B5EF4-FFF2-40B4-BE49-F238E27FC236}">
                <a16:creationId xmlns:a16="http://schemas.microsoft.com/office/drawing/2014/main" id="{649A1FA9-9B47-4C30-9313-12C3717D32C8}"/>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3" name="Footer Placeholder 19">
            <a:extLst>
              <a:ext uri="{FF2B5EF4-FFF2-40B4-BE49-F238E27FC236}">
                <a16:creationId xmlns:a16="http://schemas.microsoft.com/office/drawing/2014/main" id="{BCBD9434-CDF8-4134-AE02-62B5369BB90D}"/>
              </a:ext>
            </a:extLst>
          </p:cNvPr>
          <p:cNvSpPr>
            <a:spLocks noGrp="1"/>
          </p:cNvSpPr>
          <p:nvPr>
            <p:ph type="ftr" sz="quarter" idx="17"/>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1" name="Text Placeholder 6">
            <a:extLst>
              <a:ext uri="{FF2B5EF4-FFF2-40B4-BE49-F238E27FC236}">
                <a16:creationId xmlns:a16="http://schemas.microsoft.com/office/drawing/2014/main" id="{DF0D07D9-96BB-424E-9F40-5C546A9AA4F1}"/>
              </a:ext>
            </a:extLst>
          </p:cNvPr>
          <p:cNvSpPr>
            <a:spLocks noGrp="1"/>
          </p:cNvSpPr>
          <p:nvPr>
            <p:ph type="body" sz="quarter" idx="16"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9291560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Disclosure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3F1FEA0-6CC5-4373-B196-1695AFC274FA}"/>
              </a:ext>
            </a:extLst>
          </p:cNvPr>
          <p:cNvSpPr>
            <a:spLocks noGrp="1"/>
          </p:cNvSpPr>
          <p:nvPr>
            <p:ph type="title" hasCustomPrompt="1"/>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dirty="0"/>
              <a:t>Important Disclosures</a:t>
            </a:r>
          </a:p>
        </p:txBody>
      </p:sp>
      <p:sp>
        <p:nvSpPr>
          <p:cNvPr id="4" name="Slide Number Placeholder 3"/>
          <p:cNvSpPr>
            <a:spLocks noGrp="1"/>
          </p:cNvSpPr>
          <p:nvPr>
            <p:ph type="sldNum" sz="quarter" idx="11"/>
          </p:nvPr>
        </p:nvSpPr>
        <p:spPr>
          <a:xfrm>
            <a:off x="8952368" y="7203862"/>
            <a:ext cx="414517" cy="483635"/>
          </a:xfrm>
          <a:prstGeom prst="rect">
            <a:avLst/>
          </a:prstGeom>
        </p:spPr>
        <p:txBody>
          <a:bodyPr/>
          <a:lstStyle/>
          <a:p>
            <a:fld id="{F9ED31CA-3E0D-45EE-8EB8-5F94B34C5E7A}" type="slidenum">
              <a:rPr lang="en-US" smtClean="0"/>
              <a:t>‹#›</a:t>
            </a:fld>
            <a:endParaRPr lang="en-US" dirty="0"/>
          </a:p>
        </p:txBody>
      </p:sp>
      <p:sp>
        <p:nvSpPr>
          <p:cNvPr id="7" name="Text Placeholder 6"/>
          <p:cNvSpPr>
            <a:spLocks noGrp="1"/>
          </p:cNvSpPr>
          <p:nvPr>
            <p:ph type="body" sz="quarter" idx="12"/>
          </p:nvPr>
        </p:nvSpPr>
        <p:spPr>
          <a:xfrm>
            <a:off x="685800" y="1857375"/>
            <a:ext cx="8686800" cy="4924426"/>
          </a:xfrm>
          <a:prstGeom prst="rect">
            <a:avLst/>
          </a:prstGeom>
        </p:spPr>
        <p:txBody>
          <a:bodyPr anchor="t">
            <a:noAutofit/>
          </a:bodyPr>
          <a:lstStyle>
            <a:lvl1pPr>
              <a:defRPr sz="1000">
                <a:solidFill>
                  <a:schemeClr val="bg2"/>
                </a:solidFill>
                <a:latin typeface="Lato Light" panose="020F0302020204030203" pitchFamily="34" charset="0"/>
              </a:defRPr>
            </a:lvl1pPr>
          </a:lstStyle>
          <a:p>
            <a:pPr lvl="0"/>
            <a:r>
              <a:rPr lang="en-US"/>
              <a:t>Edit Master text styles</a:t>
            </a:r>
          </a:p>
        </p:txBody>
      </p:sp>
    </p:spTree>
    <p:extLst>
      <p:ext uri="{BB962C8B-B14F-4D97-AF65-F5344CB8AC3E}">
        <p14:creationId xmlns:p14="http://schemas.microsoft.com/office/powerpoint/2010/main" val="22801663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799" y="1862642"/>
            <a:ext cx="86868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1181170"/>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0" name="Content Placeholder 5"/>
          <p:cNvSpPr>
            <a:spLocks noGrp="1"/>
          </p:cNvSpPr>
          <p:nvPr>
            <p:ph sz="quarter" idx="14"/>
          </p:nvPr>
        </p:nvSpPr>
        <p:spPr>
          <a:xfrm>
            <a:off x="5069205" y="1864015"/>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800" y="1862642"/>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9991832"/>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Content Placeholder 5"/>
          <p:cNvSpPr>
            <a:spLocks noGrp="1"/>
          </p:cNvSpPr>
          <p:nvPr>
            <p:ph sz="quarter" idx="12"/>
          </p:nvPr>
        </p:nvSpPr>
        <p:spPr>
          <a:xfrm>
            <a:off x="685800" y="1855467"/>
            <a:ext cx="2743200" cy="493069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3"/>
          </p:nvPr>
        </p:nvSpPr>
        <p:spPr>
          <a:xfrm>
            <a:off x="3654742" y="1862637"/>
            <a:ext cx="27432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4"/>
          </p:nvPr>
        </p:nvSpPr>
        <p:spPr>
          <a:xfrm>
            <a:off x="6623684" y="1862637"/>
            <a:ext cx="2743200" cy="493069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3353532950"/>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Content Placeholder 16"/>
          <p:cNvSpPr>
            <a:spLocks noGrp="1"/>
          </p:cNvSpPr>
          <p:nvPr>
            <p:ph sz="quarter" idx="12"/>
          </p:nvPr>
        </p:nvSpPr>
        <p:spPr>
          <a:xfrm>
            <a:off x="681514"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6"/>
          <p:cNvSpPr>
            <a:spLocks noGrp="1"/>
          </p:cNvSpPr>
          <p:nvPr>
            <p:ph sz="quarter" idx="13"/>
          </p:nvPr>
        </p:nvSpPr>
        <p:spPr>
          <a:xfrm>
            <a:off x="5025197"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090B5FF9-7DEA-4125-AE55-5E25AD39F9C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01BBB4-4B3A-4FC5-BF4C-F162E32DDF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21" name="Content Placeholder 16">
            <a:extLst>
              <a:ext uri="{FF2B5EF4-FFF2-40B4-BE49-F238E27FC236}">
                <a16:creationId xmlns:a16="http://schemas.microsoft.com/office/drawing/2014/main" id="{2E46161A-4A65-406B-BEE5-BDE5F719247C}"/>
              </a:ext>
            </a:extLst>
          </p:cNvPr>
          <p:cNvSpPr>
            <a:spLocks noGrp="1"/>
          </p:cNvSpPr>
          <p:nvPr>
            <p:ph sz="quarter" idx="17"/>
          </p:nvPr>
        </p:nvSpPr>
        <p:spPr>
          <a:xfrm>
            <a:off x="681514"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6">
            <a:extLst>
              <a:ext uri="{FF2B5EF4-FFF2-40B4-BE49-F238E27FC236}">
                <a16:creationId xmlns:a16="http://schemas.microsoft.com/office/drawing/2014/main" id="{279AA6F9-315E-48A7-B05A-B63B4828608F}"/>
              </a:ext>
            </a:extLst>
          </p:cNvPr>
          <p:cNvSpPr>
            <a:spLocks noGrp="1"/>
          </p:cNvSpPr>
          <p:nvPr>
            <p:ph sz="quarter" idx="18"/>
          </p:nvPr>
        </p:nvSpPr>
        <p:spPr>
          <a:xfrm>
            <a:off x="5025197"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2904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 Subtitle + Basic">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7933E61D-2E31-42DF-B50B-2E53E0632EA7}"/>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7" name="Text Placeholder 6"/>
          <p:cNvSpPr>
            <a:spLocks noGrp="1"/>
          </p:cNvSpPr>
          <p:nvPr>
            <p:ph type="body" sz="quarter" idx="13"/>
          </p:nvPr>
        </p:nvSpPr>
        <p:spPr>
          <a:xfrm>
            <a:off x="685800" y="1620723"/>
            <a:ext cx="8686800" cy="644175"/>
          </a:xfrm>
        </p:spPr>
        <p:txBody>
          <a:bodyPr/>
          <a:lstStyle>
            <a:lvl1pPr>
              <a:defRPr>
                <a:solidFill>
                  <a:schemeClr val="accent2"/>
                </a:solidFill>
                <a:latin typeface="+mn-lt"/>
              </a:defRPr>
            </a:lvl1pPr>
          </a:lstStyle>
          <a:p>
            <a:pPr lvl="0"/>
            <a:r>
              <a:rPr lang="en-US"/>
              <a:t>Edit Master text styles</a:t>
            </a:r>
          </a:p>
        </p:txBody>
      </p:sp>
      <p:sp>
        <p:nvSpPr>
          <p:cNvPr id="8" name="Content Placeholder 7"/>
          <p:cNvSpPr>
            <a:spLocks noGrp="1"/>
          </p:cNvSpPr>
          <p:nvPr>
            <p:ph sz="quarter" idx="15"/>
          </p:nvPr>
        </p:nvSpPr>
        <p:spPr>
          <a:xfrm>
            <a:off x="685800" y="2265363"/>
            <a:ext cx="8686800" cy="4522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Placeholder 1">
            <a:extLst>
              <a:ext uri="{FF2B5EF4-FFF2-40B4-BE49-F238E27FC236}">
                <a16:creationId xmlns:a16="http://schemas.microsoft.com/office/drawing/2014/main" id="{6CF970A2-E896-4BDC-8A40-46CE00F5CAF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4693202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nformation + Char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7" name="Chart Placeholder 6"/>
          <p:cNvSpPr>
            <a:spLocks noGrp="1"/>
          </p:cNvSpPr>
          <p:nvPr>
            <p:ph type="chart" sz="quarter" idx="14"/>
          </p:nvPr>
        </p:nvSpPr>
        <p:spPr>
          <a:xfrm>
            <a:off x="685800" y="2404318"/>
            <a:ext cx="8686800" cy="4377482"/>
          </a:xfrm>
        </p:spPr>
        <p:txBody>
          <a:bodyPr/>
          <a:lstStyle/>
          <a:p>
            <a:r>
              <a:rPr lang="en-US" dirty="0"/>
              <a:t>Click icon to add chart</a:t>
            </a:r>
          </a:p>
        </p:txBody>
      </p:sp>
      <p:sp>
        <p:nvSpPr>
          <p:cNvPr id="6" name="Text Placeholder 5"/>
          <p:cNvSpPr>
            <a:spLocks noGrp="1"/>
          </p:cNvSpPr>
          <p:nvPr>
            <p:ph type="body" sz="quarter" idx="16" hasCustomPrompt="1"/>
          </p:nvPr>
        </p:nvSpPr>
        <p:spPr>
          <a:xfrm>
            <a:off x="685800" y="1636499"/>
            <a:ext cx="8686800" cy="731520"/>
          </a:xfrm>
        </p:spPr>
        <p:txBody>
          <a:bodyPr/>
          <a:lstStyle>
            <a:lvl1pPr>
              <a:defRPr>
                <a:solidFill>
                  <a:schemeClr val="accent6"/>
                </a:solidFill>
              </a:defRPr>
            </a:lvl1pPr>
            <a:lvl2pPr marL="334209" indent="-285750">
              <a:buClr>
                <a:schemeClr val="accent2"/>
              </a:buClr>
              <a:buFont typeface="Arial" panose="020B0604020202020204" pitchFamily="34" charset="0"/>
              <a:buChar char="•"/>
              <a:defRPr>
                <a:solidFill>
                  <a:schemeClr val="accent6"/>
                </a:solidFill>
              </a:defRPr>
            </a:lvl2pPr>
          </a:lstStyle>
          <a:p>
            <a:pPr lvl="1"/>
            <a:r>
              <a:rPr lang="en-US" dirty="0"/>
              <a:t>Info</a:t>
            </a:r>
          </a:p>
          <a:p>
            <a:pPr lvl="1"/>
            <a:r>
              <a:rPr lang="en-US" dirty="0"/>
              <a:t>Info</a:t>
            </a:r>
          </a:p>
          <a:p>
            <a:pPr lvl="1"/>
            <a:r>
              <a:rPr lang="en-US" dirty="0"/>
              <a:t>Info</a:t>
            </a:r>
          </a:p>
          <a:p>
            <a:pPr lvl="0"/>
            <a:endParaRPr lang="en-US" dirty="0"/>
          </a:p>
        </p:txBody>
      </p:sp>
      <p:sp>
        <p:nvSpPr>
          <p:cNvPr id="9" name="Title Placeholder 1">
            <a:extLst>
              <a:ext uri="{FF2B5EF4-FFF2-40B4-BE49-F238E27FC236}">
                <a16:creationId xmlns:a16="http://schemas.microsoft.com/office/drawing/2014/main" id="{A0DB9508-7793-4733-A1C4-F0AE5D42CAC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0" name="Footer Placeholder 19">
            <a:extLst>
              <a:ext uri="{FF2B5EF4-FFF2-40B4-BE49-F238E27FC236}">
                <a16:creationId xmlns:a16="http://schemas.microsoft.com/office/drawing/2014/main" id="{695443A3-A3DA-4A1C-98BD-B84530EE3965}"/>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3043731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hart + Left Call Out">
    <p:spTree>
      <p:nvGrpSpPr>
        <p:cNvPr id="1" name=""/>
        <p:cNvGrpSpPr/>
        <p:nvPr/>
      </p:nvGrpSpPr>
      <p:grpSpPr>
        <a:xfrm>
          <a:off x="0" y="0"/>
          <a:ext cx="0" cy="0"/>
          <a:chOff x="0" y="0"/>
          <a:chExt cx="0" cy="0"/>
        </a:xfrm>
      </p:grpSpPr>
      <p:sp>
        <p:nvSpPr>
          <p:cNvPr id="9" name="TextBox 8"/>
          <p:cNvSpPr txBox="1"/>
          <p:nvPr userDrawn="1"/>
        </p:nvSpPr>
        <p:spPr>
          <a:xfrm rot="5400000" flipH="1">
            <a:off x="-1062121" y="2386096"/>
            <a:ext cx="4924425" cy="3866983"/>
          </a:xfrm>
          <a:prstGeom prst="round2SameRect">
            <a:avLst>
              <a:gd name="adj1" fmla="val 9973"/>
              <a:gd name="adj2" fmla="val 815"/>
            </a:avLst>
          </a:prstGeom>
          <a:noFill/>
          <a:ln/>
        </p:spPr>
        <p:style>
          <a:lnRef idx="2">
            <a:schemeClr val="accent2"/>
          </a:lnRef>
          <a:fillRef idx="1">
            <a:schemeClr val="lt1"/>
          </a:fillRef>
          <a:effectRef idx="0">
            <a:schemeClr val="accent2"/>
          </a:effectRef>
          <a:fontRef idx="minor">
            <a:schemeClr val="dk1"/>
          </a:fontRef>
        </p:style>
        <p:txBody>
          <a:bodyPr wrap="square" lIns="150876" tIns="150876" rIns="377190" bIns="226314" rtlCol="0">
            <a:spAutoFit/>
          </a:bodyPr>
          <a:lstStyle/>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0122FE54-D5F3-4048-97DC-B96587B82D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itle Placeholder 1">
            <a:extLst>
              <a:ext uri="{FF2B5EF4-FFF2-40B4-BE49-F238E27FC236}">
                <a16:creationId xmlns:a16="http://schemas.microsoft.com/office/drawing/2014/main" id="{9F085B6E-6A41-4C84-A2F3-7CE9480B3253}"/>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0DCA1163-C44E-4771-8E05-88098D226DE8}"/>
              </a:ext>
            </a:extLst>
          </p:cNvPr>
          <p:cNvSpPr>
            <a:spLocks noGrp="1"/>
          </p:cNvSpPr>
          <p:nvPr>
            <p:ph type="body" sz="quarter" idx="15" hasCustomPrompt="1"/>
          </p:nvPr>
        </p:nvSpPr>
        <p:spPr>
          <a:xfrm>
            <a:off x="685800" y="1981200"/>
            <a:ext cx="2438400" cy="4648200"/>
          </a:xfrm>
        </p:spPr>
        <p:txBody>
          <a:bodyPr anchor="ctr"/>
          <a:lstStyle>
            <a:lvl1pPr>
              <a:defRPr sz="200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add call-out text</a:t>
            </a:r>
          </a:p>
        </p:txBody>
      </p:sp>
      <p:sp>
        <p:nvSpPr>
          <p:cNvPr id="18" name="Content Placeholder 17"/>
          <p:cNvSpPr>
            <a:spLocks noGrp="1"/>
          </p:cNvSpPr>
          <p:nvPr>
            <p:ph sz="quarter" idx="17"/>
          </p:nvPr>
        </p:nvSpPr>
        <p:spPr>
          <a:xfrm>
            <a:off x="3423285" y="1857374"/>
            <a:ext cx="5943600" cy="49085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userDrawn="1"/>
        </p:nvSpPr>
        <p:spPr>
          <a:xfrm>
            <a:off x="-838200" y="1752600"/>
            <a:ext cx="838200" cy="54149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8954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 Text Basic">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2" name="Footer Placeholder 19">
            <a:extLst>
              <a:ext uri="{FF2B5EF4-FFF2-40B4-BE49-F238E27FC236}">
                <a16:creationId xmlns:a16="http://schemas.microsoft.com/office/drawing/2014/main" id="{7941F340-E4E0-41E5-B5A0-3D2CE809AAC5}"/>
              </a:ext>
            </a:extLst>
          </p:cNvPr>
          <p:cNvSpPr>
            <a:spLocks noGrp="1"/>
          </p:cNvSpPr>
          <p:nvPr>
            <p:ph type="ftr" sz="quarter" idx="3"/>
          </p:nvPr>
        </p:nvSpPr>
        <p:spPr>
          <a:xfrm>
            <a:off x="685801" y="6786164"/>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3" name="Text Placeholder 2">
            <a:extLst>
              <a:ext uri="{FF2B5EF4-FFF2-40B4-BE49-F238E27FC236}">
                <a16:creationId xmlns:a16="http://schemas.microsoft.com/office/drawing/2014/main" id="{6A08BB89-16DA-40A6-908A-EF95950A8AEA}"/>
              </a:ext>
            </a:extLst>
          </p:cNvPr>
          <p:cNvSpPr>
            <a:spLocks noGrp="1"/>
          </p:cNvSpPr>
          <p:nvPr>
            <p:ph idx="1"/>
          </p:nvPr>
        </p:nvSpPr>
        <p:spPr>
          <a:xfrm>
            <a:off x="685801" y="1864017"/>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Forth Level</a:t>
            </a:r>
          </a:p>
          <a:p>
            <a:pPr lvl="4"/>
            <a:r>
              <a:rPr lang="en-US" dirty="0"/>
              <a:t>Fifth Level</a:t>
            </a:r>
          </a:p>
        </p:txBody>
      </p:sp>
      <p:sp>
        <p:nvSpPr>
          <p:cNvPr id="11" name="Title Placeholder 1">
            <a:extLst>
              <a:ext uri="{FF2B5EF4-FFF2-40B4-BE49-F238E27FC236}">
                <a16:creationId xmlns:a16="http://schemas.microsoft.com/office/drawing/2014/main" id="{DA52AE17-B797-4D91-9F61-6725CF83AD92}"/>
              </a:ext>
            </a:extLst>
          </p:cNvPr>
          <p:cNvSpPr>
            <a:spLocks noGrp="1"/>
          </p:cNvSpPr>
          <p:nvPr>
            <p:ph type="title"/>
          </p:nvPr>
        </p:nvSpPr>
        <p:spPr>
          <a:xfrm>
            <a:off x="685801" y="685799"/>
            <a:ext cx="8686800" cy="914401"/>
          </a:xfrm>
          <a:prstGeom prst="rect">
            <a:avLst/>
          </a:prstGeom>
        </p:spPr>
        <p:txBody>
          <a:bodyPr vert="horz" lIns="91440" tIns="45720" rIns="91440" bIns="45720" rtlCol="0" anchor="t">
            <a:noAutofit/>
          </a:bodyPr>
          <a:lstStyle/>
          <a:p>
            <a:r>
              <a:rPr lang="en-US" dirty="0"/>
              <a:t>Click to edit Master title style</a:t>
            </a:r>
          </a:p>
        </p:txBody>
      </p:sp>
      <p:sp>
        <p:nvSpPr>
          <p:cNvPr id="7" name="Section Name Placeholder 6"/>
          <p:cNvSpPr>
            <a:spLocks noGrp="1"/>
          </p:cNvSpPr>
          <p:nvPr>
            <p:ph type="body" sz="quarter" idx="13" hasCustomPrompt="1"/>
          </p:nvPr>
        </p:nvSpPr>
        <p:spPr>
          <a:xfrm>
            <a:off x="685801" y="533399"/>
            <a:ext cx="8686800" cy="152401"/>
          </a:xfrm>
        </p:spPr>
        <p:txBody>
          <a:bodyPr tIns="0" rIns="91440" bIns="0" anchor="b">
            <a:normAutofit/>
          </a:bodyPr>
          <a:lstStyle>
            <a:lvl1pPr algn="r">
              <a:defRPr sz="900" u="sng" cap="all" spc="120"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5780598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hart + Righ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3"/>
          </p:nvPr>
        </p:nvSpPr>
        <p:spPr>
          <a:xfrm>
            <a:off x="6852285" y="1857374"/>
            <a:ext cx="2514600" cy="4910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a:extLst>
              <a:ext uri="{FF2B5EF4-FFF2-40B4-BE49-F238E27FC236}">
                <a16:creationId xmlns:a16="http://schemas.microsoft.com/office/drawing/2014/main" id="{E487AE5A-AC6F-427D-B52A-362CE7AC949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5" name="Footer Placeholder 19">
            <a:extLst>
              <a:ext uri="{FF2B5EF4-FFF2-40B4-BE49-F238E27FC236}">
                <a16:creationId xmlns:a16="http://schemas.microsoft.com/office/drawing/2014/main" id="{77856085-E7B5-4345-B400-004ECAF69F5D}"/>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1" name="Chart Placeholder 5">
            <a:extLst>
              <a:ext uri="{FF2B5EF4-FFF2-40B4-BE49-F238E27FC236}">
                <a16:creationId xmlns:a16="http://schemas.microsoft.com/office/drawing/2014/main" id="{F1B65229-6406-4DAF-A83D-EBB4A9906A4A}"/>
              </a:ext>
            </a:extLst>
          </p:cNvPr>
          <p:cNvSpPr>
            <a:spLocks noGrp="1"/>
          </p:cNvSpPr>
          <p:nvPr>
            <p:ph type="chart" sz="quarter" idx="15"/>
          </p:nvPr>
        </p:nvSpPr>
        <p:spPr>
          <a:xfrm>
            <a:off x="685800" y="1857374"/>
            <a:ext cx="5943600" cy="4910641"/>
          </a:xfrm>
        </p:spPr>
        <p:txBody>
          <a:bodyPr/>
          <a:lstStyle/>
          <a:p>
            <a:r>
              <a:rPr lang="en-US" dirty="0"/>
              <a:t>Click icon to add chart</a:t>
            </a:r>
          </a:p>
        </p:txBody>
      </p:sp>
    </p:spTree>
    <p:extLst>
      <p:ext uri="{BB962C8B-B14F-4D97-AF65-F5344CB8AC3E}">
        <p14:creationId xmlns:p14="http://schemas.microsoft.com/office/powerpoint/2010/main" val="34166458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mage Drop in + Lef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76" name="Picture Placeholder 75"/>
          <p:cNvSpPr>
            <a:spLocks noGrp="1"/>
          </p:cNvSpPr>
          <p:nvPr>
            <p:ph type="pic" sz="quarter" idx="12" hasCustomPrompt="1"/>
          </p:nvPr>
        </p:nvSpPr>
        <p:spPr>
          <a:xfrm>
            <a:off x="2866646" y="1857375"/>
            <a:ext cx="6500237" cy="4739858"/>
          </a:xfrm>
        </p:spPr>
        <p:txBody>
          <a:bodyPr anchor="ctr"/>
          <a:lstStyle>
            <a:lvl1pPr algn="ctr">
              <a:defRPr/>
            </a:lvl1pPr>
          </a:lstStyle>
          <a:p>
            <a:r>
              <a:rPr lang="en-US" dirty="0"/>
              <a:t>Drop Screenshot here</a:t>
            </a:r>
          </a:p>
        </p:txBody>
      </p:sp>
      <p:cxnSp>
        <p:nvCxnSpPr>
          <p:cNvPr id="78" name="Straight Connector 77"/>
          <p:cNvCxnSpPr>
            <a:cxnSpLocks/>
          </p:cNvCxnSpPr>
          <p:nvPr/>
        </p:nvCxnSpPr>
        <p:spPr>
          <a:xfrm>
            <a:off x="2743200" y="1752600"/>
            <a:ext cx="0" cy="4844633"/>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 Placeholder 80"/>
          <p:cNvSpPr>
            <a:spLocks noGrp="1"/>
          </p:cNvSpPr>
          <p:nvPr>
            <p:ph type="body" sz="quarter" idx="13" hasCustomPrompt="1"/>
          </p:nvPr>
        </p:nvSpPr>
        <p:spPr>
          <a:xfrm>
            <a:off x="685800" y="1857375"/>
            <a:ext cx="1948815" cy="4739858"/>
          </a:xfrm>
        </p:spPr>
        <p:txBody>
          <a:bodyPr anchor="ctr"/>
          <a:lstStyle>
            <a:lvl1pPr>
              <a:defRPr sz="2000">
                <a:solidFill>
                  <a:schemeClr val="accent2"/>
                </a:solidFill>
                <a:latin typeface="+mn-lt"/>
              </a:defRPr>
            </a:lvl1pPr>
          </a:lstStyle>
          <a:p>
            <a:pPr lvl="0"/>
            <a:r>
              <a:rPr lang="en-US" dirty="0"/>
              <a:t>Text</a:t>
            </a:r>
          </a:p>
        </p:txBody>
      </p:sp>
      <p:sp>
        <p:nvSpPr>
          <p:cNvPr id="15" name="Title Placeholder 1">
            <a:extLst>
              <a:ext uri="{FF2B5EF4-FFF2-40B4-BE49-F238E27FC236}">
                <a16:creationId xmlns:a16="http://schemas.microsoft.com/office/drawing/2014/main" id="{2826AD26-C12A-4348-9976-D32C47D859C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E2F8FA-3A67-4AE4-A43A-B7EA6157F4E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42894960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D31CA-3E0D-45EE-8EB8-5F94B34C5E7A}" type="slidenum">
              <a:rPr lang="en-US" smtClean="0"/>
              <a:t>‹#›</a:t>
            </a:fld>
            <a:endParaRPr lang="en-US" dirty="0"/>
          </a:p>
        </p:txBody>
      </p:sp>
      <p:sp>
        <p:nvSpPr>
          <p:cNvPr id="8" name="Title Placeholder 1">
            <a:extLst>
              <a:ext uri="{FF2B5EF4-FFF2-40B4-BE49-F238E27FC236}">
                <a16:creationId xmlns:a16="http://schemas.microsoft.com/office/drawing/2014/main" id="{F3F1FEA0-6CC5-4373-B196-1695AFC274FA}"/>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9" name="Footer Placeholder 19">
            <a:extLst>
              <a:ext uri="{FF2B5EF4-FFF2-40B4-BE49-F238E27FC236}">
                <a16:creationId xmlns:a16="http://schemas.microsoft.com/office/drawing/2014/main" id="{67CC8007-A956-4603-B876-381BC933EB5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0390093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5" name="Footer Placeholder 19">
            <a:extLst>
              <a:ext uri="{FF2B5EF4-FFF2-40B4-BE49-F238E27FC236}">
                <a16:creationId xmlns:a16="http://schemas.microsoft.com/office/drawing/2014/main" id="{5DEBEEEA-9017-452D-87F7-6EDC381F3B38}"/>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16950903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3F1FEA0-6CC5-4373-B196-1695AFC274FA}"/>
              </a:ext>
            </a:extLst>
          </p:cNvPr>
          <p:cNvSpPr>
            <a:spLocks noGrp="1"/>
          </p:cNvSpPr>
          <p:nvPr>
            <p:ph type="title" hasCustomPrompt="1"/>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dirty="0"/>
              <a:t>Important Disclosures</a:t>
            </a:r>
          </a:p>
        </p:txBody>
      </p:sp>
      <p:sp>
        <p:nvSpPr>
          <p:cNvPr id="4" name="Slide Number Placeholder 3"/>
          <p:cNvSpPr>
            <a:spLocks noGrp="1"/>
          </p:cNvSpPr>
          <p:nvPr>
            <p:ph type="sldNum" sz="quarter" idx="11"/>
          </p:nvPr>
        </p:nvSpPr>
        <p:spPr>
          <a:xfrm>
            <a:off x="8952368" y="7203862"/>
            <a:ext cx="414517" cy="483635"/>
          </a:xfrm>
          <a:prstGeom prst="rect">
            <a:avLst/>
          </a:prstGeom>
        </p:spPr>
        <p:txBody>
          <a:bodyPr/>
          <a:lstStyle/>
          <a:p>
            <a:fld id="{F9ED31CA-3E0D-45EE-8EB8-5F94B34C5E7A}" type="slidenum">
              <a:rPr lang="en-US" smtClean="0"/>
              <a:t>‹#›</a:t>
            </a:fld>
            <a:endParaRPr lang="en-US" dirty="0"/>
          </a:p>
        </p:txBody>
      </p:sp>
      <p:sp>
        <p:nvSpPr>
          <p:cNvPr id="7" name="Text Placeholder 6"/>
          <p:cNvSpPr>
            <a:spLocks noGrp="1"/>
          </p:cNvSpPr>
          <p:nvPr>
            <p:ph type="body" sz="quarter" idx="12"/>
          </p:nvPr>
        </p:nvSpPr>
        <p:spPr>
          <a:xfrm>
            <a:off x="685800" y="1857375"/>
            <a:ext cx="8686800" cy="4924426"/>
          </a:xfrm>
          <a:prstGeom prst="rect">
            <a:avLst/>
          </a:prstGeom>
        </p:spPr>
        <p:txBody>
          <a:bodyPr anchor="t">
            <a:noAutofit/>
          </a:bodyPr>
          <a:lstStyle>
            <a:lvl1pPr>
              <a:defRPr sz="1000">
                <a:solidFill>
                  <a:schemeClr val="bg2"/>
                </a:solidFill>
                <a:latin typeface="Lato Light" panose="020F0302020204030203" pitchFamily="34" charset="0"/>
              </a:defRPr>
            </a:lvl1pPr>
          </a:lstStyle>
          <a:p>
            <a:pPr lvl="0"/>
            <a:r>
              <a:rPr lang="en-US"/>
              <a:t>Edit Master text styles</a:t>
            </a:r>
          </a:p>
        </p:txBody>
      </p:sp>
    </p:spTree>
    <p:extLst>
      <p:ext uri="{BB962C8B-B14F-4D97-AF65-F5344CB8AC3E}">
        <p14:creationId xmlns:p14="http://schemas.microsoft.com/office/powerpoint/2010/main" val="40226767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Page - Defaul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85800" y="6202309"/>
            <a:ext cx="8686800" cy="350891"/>
          </a:xfrm>
          <a:prstGeom prst="rect">
            <a:avLst/>
          </a:prstGeom>
        </p:spPr>
        <p:txBody>
          <a:bodyPr anchor="ctr"/>
          <a:lstStyle>
            <a:lvl1pPr>
              <a:defRPr b="1" i="0">
                <a:solidFill>
                  <a:schemeClr val="bg2"/>
                </a:solidFill>
              </a:defRPr>
            </a:lvl1pPr>
          </a:lstStyle>
          <a:p>
            <a:pPr lvl="0"/>
            <a:r>
              <a:rPr lang="en-US" dirty="0"/>
              <a:t>Author(s)</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1019" t="4549" r="7565" b="62461"/>
          <a:stretch/>
        </p:blipFill>
        <p:spPr>
          <a:xfrm>
            <a:off x="-3367" y="1857375"/>
            <a:ext cx="10065135" cy="1865100"/>
          </a:xfrm>
          <a:prstGeom prst="rect">
            <a:avLst/>
          </a:prstGeom>
        </p:spPr>
      </p:pic>
      <p:sp>
        <p:nvSpPr>
          <p:cNvPr id="2" name="Title 1"/>
          <p:cNvSpPr>
            <a:spLocks noGrp="1"/>
          </p:cNvSpPr>
          <p:nvPr>
            <p:ph type="title" hasCustomPrompt="1"/>
          </p:nvPr>
        </p:nvSpPr>
        <p:spPr>
          <a:xfrm>
            <a:off x="685800" y="4413215"/>
            <a:ext cx="8686800" cy="1770380"/>
          </a:xfrm>
          <a:prstGeom prst="rect">
            <a:avLst/>
          </a:prstGeom>
        </p:spPr>
        <p:txBody>
          <a:bodyPr anchor="t">
            <a:normAutofit/>
          </a:bodyPr>
          <a:lstStyle>
            <a:lvl1pPr>
              <a:defRPr sz="4800">
                <a:solidFill>
                  <a:schemeClr val="accent1"/>
                </a:solidFill>
                <a:latin typeface="+mn-lt"/>
              </a:defRPr>
            </a:lvl1pPr>
          </a:lstStyle>
          <a:p>
            <a:r>
              <a:rPr lang="en-US" dirty="0"/>
              <a:t>Title</a:t>
            </a:r>
          </a:p>
        </p:txBody>
      </p:sp>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685800" y="3960821"/>
            <a:ext cx="8686800" cy="439870"/>
          </a:xfrm>
          <a:prstGeom prst="rect">
            <a:avLst/>
          </a:prstGeom>
        </p:spPr>
        <p:txBody>
          <a:bodyPr anchor="b"/>
          <a:lstStyle>
            <a:lvl1pPr>
              <a:defRPr b="0" i="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pic>
        <p:nvPicPr>
          <p:cNvPr id="16" name="object 6">
            <a:extLst>
              <a:ext uri="{FF2B5EF4-FFF2-40B4-BE49-F238E27FC236}">
                <a16:creationId xmlns:a16="http://schemas.microsoft.com/office/drawing/2014/main" id="{BC966E8D-7735-4A89-B45A-1F8A7D07A88C}"/>
              </a:ext>
            </a:extLst>
          </p:cNvPr>
          <p:cNvPicPr/>
          <p:nvPr userDrawn="1"/>
        </p:nvPicPr>
        <p:blipFill rotWithShape="1">
          <a:blip r:embed="rId4" cstate="print"/>
          <a:srcRect t="10851" b="-133"/>
          <a:stretch/>
        </p:blipFill>
        <p:spPr>
          <a:xfrm>
            <a:off x="0" y="1752600"/>
            <a:ext cx="10065136" cy="2136837"/>
          </a:xfrm>
          <a:prstGeom prst="rect">
            <a:avLst/>
          </a:prstGeom>
        </p:spPr>
      </p:pic>
      <p:sp>
        <p:nvSpPr>
          <p:cNvPr id="4" name="TextBox 3">
            <a:extLst>
              <a:ext uri="{FF2B5EF4-FFF2-40B4-BE49-F238E27FC236}">
                <a16:creationId xmlns:a16="http://schemas.microsoft.com/office/drawing/2014/main" id="{B49FBAE8-B546-03AC-1B70-45EF1FFDBB54}"/>
              </a:ext>
            </a:extLst>
          </p:cNvPr>
          <p:cNvSpPr txBox="1"/>
          <p:nvPr userDrawn="1"/>
        </p:nvSpPr>
        <p:spPr>
          <a:xfrm>
            <a:off x="685800" y="6671787"/>
            <a:ext cx="8686800" cy="400110"/>
          </a:xfrm>
          <a:prstGeom prst="rect">
            <a:avLst/>
          </a:prstGeom>
          <a:noFill/>
        </p:spPr>
        <p:txBody>
          <a:bodyPr wrap="square">
            <a:spAutoFit/>
          </a:bodyPr>
          <a:lstStyle/>
          <a:p>
            <a:r>
              <a:rPr lang="en-US" sz="1000" dirty="0"/>
              <a:t>City National Rochdale, LLC is an SEC-registered investment adviser and wholly-owned subsidiary of City National Bank. Registration as an investment adviser does not imply any level of skill or expertise. City National Bank is a subsidiary of the Royal Bank of Canada.</a:t>
            </a:r>
          </a:p>
        </p:txBody>
      </p:sp>
    </p:spTree>
    <p:extLst>
      <p:ext uri="{BB962C8B-B14F-4D97-AF65-F5344CB8AC3E}">
        <p14:creationId xmlns:p14="http://schemas.microsoft.com/office/powerpoint/2010/main" val="30975004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Back Cover - Whit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90800"/>
            <a:ext cx="4114800" cy="810537"/>
          </a:xfrm>
          <a:prstGeom prst="rect">
            <a:avLst/>
          </a:prstGeom>
        </p:spPr>
      </p:pic>
      <p:sp>
        <p:nvSpPr>
          <p:cNvPr id="5" name="Text Placeholder 5">
            <a:extLst>
              <a:ext uri="{FF2B5EF4-FFF2-40B4-BE49-F238E27FC236}">
                <a16:creationId xmlns:a16="http://schemas.microsoft.com/office/drawing/2014/main" id="{60F3A11E-B95F-4B9E-8A0F-2C5A0A5F7B10}"/>
              </a:ext>
            </a:extLst>
          </p:cNvPr>
          <p:cNvSpPr>
            <a:spLocks noGrp="1"/>
          </p:cNvSpPr>
          <p:nvPr>
            <p:ph type="body" sz="quarter" idx="13" hasCustomPrompt="1"/>
          </p:nvPr>
        </p:nvSpPr>
        <p:spPr>
          <a:xfrm>
            <a:off x="762000" y="4299860"/>
            <a:ext cx="4610100" cy="2721197"/>
          </a:xfrm>
          <a:prstGeom prst="rect">
            <a:avLst/>
          </a:prstGeom>
        </p:spPr>
        <p:txBody>
          <a:bodyPr anchor="b"/>
          <a:lstStyle>
            <a:lvl1pPr>
              <a:spcBef>
                <a:spcPts val="0"/>
              </a:spcBef>
              <a:defRPr sz="1600" b="0" baseline="0">
                <a:solidFill>
                  <a:schemeClr val="bg2"/>
                </a:solidFill>
                <a:latin typeface="Lato Light" panose="020F0302020204030203" pitchFamily="34" charset="0"/>
              </a:defRPr>
            </a:lvl1pPr>
          </a:lstStyle>
          <a:p>
            <a:pPr lvl="0"/>
            <a:r>
              <a:rPr lang="en-US" dirty="0"/>
              <a:t>Additional contact information</a:t>
            </a:r>
          </a:p>
        </p:txBody>
      </p:sp>
      <p:sp>
        <p:nvSpPr>
          <p:cNvPr id="8" name="TextBox 7">
            <a:extLst>
              <a:ext uri="{FF2B5EF4-FFF2-40B4-BE49-F238E27FC236}">
                <a16:creationId xmlns:a16="http://schemas.microsoft.com/office/drawing/2014/main" id="{4BDA1CF3-C321-4C03-AE06-930A2E57A487}"/>
              </a:ext>
            </a:extLst>
          </p:cNvPr>
          <p:cNvSpPr txBox="1"/>
          <p:nvPr/>
        </p:nvSpPr>
        <p:spPr>
          <a:xfrm>
            <a:off x="6781800" y="6851780"/>
            <a:ext cx="2669300" cy="338554"/>
          </a:xfrm>
          <a:prstGeom prst="rect">
            <a:avLst/>
          </a:prstGeom>
          <a:noFill/>
        </p:spPr>
        <p:txBody>
          <a:bodyPr wrap="square" rtlCol="0" anchor="b">
            <a:spAutoFit/>
          </a:bodyPr>
          <a:lstStyle/>
          <a:p>
            <a:pPr algn="r"/>
            <a:r>
              <a:rPr lang="en-US" sz="1600" b="1" dirty="0">
                <a:solidFill>
                  <a:schemeClr val="tx2"/>
                </a:solidFill>
                <a:latin typeface="+mj-lt"/>
              </a:rPr>
              <a:t>www.cnr.com</a:t>
            </a:r>
          </a:p>
        </p:txBody>
      </p:sp>
    </p:spTree>
    <p:extLst>
      <p:ext uri="{BB962C8B-B14F-4D97-AF65-F5344CB8AC3E}">
        <p14:creationId xmlns:p14="http://schemas.microsoft.com/office/powerpoint/2010/main" val="15877742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_Title + Subtitle + Basic">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7933E61D-2E31-42DF-B50B-2E53E0632EA7}"/>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7" name="Text Placeholder 6"/>
          <p:cNvSpPr>
            <a:spLocks noGrp="1"/>
          </p:cNvSpPr>
          <p:nvPr>
            <p:ph type="body" sz="quarter" idx="13"/>
          </p:nvPr>
        </p:nvSpPr>
        <p:spPr>
          <a:xfrm>
            <a:off x="685800" y="1620723"/>
            <a:ext cx="8686800" cy="644175"/>
          </a:xfrm>
        </p:spPr>
        <p:txBody>
          <a:bodyPr/>
          <a:lstStyle>
            <a:lvl1pPr>
              <a:defRPr>
                <a:solidFill>
                  <a:schemeClr val="accent2"/>
                </a:solidFill>
                <a:latin typeface="+mn-lt"/>
              </a:defRPr>
            </a:lvl1pPr>
          </a:lstStyle>
          <a:p>
            <a:pPr lvl="0"/>
            <a:r>
              <a:rPr lang="en-US"/>
              <a:t>Edit Master text styles</a:t>
            </a:r>
          </a:p>
        </p:txBody>
      </p:sp>
      <p:sp>
        <p:nvSpPr>
          <p:cNvPr id="8" name="Content Placeholder 7"/>
          <p:cNvSpPr>
            <a:spLocks noGrp="1"/>
          </p:cNvSpPr>
          <p:nvPr>
            <p:ph sz="quarter" idx="15"/>
          </p:nvPr>
        </p:nvSpPr>
        <p:spPr>
          <a:xfrm>
            <a:off x="685800" y="2265363"/>
            <a:ext cx="8686800" cy="4522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Placeholder 1">
            <a:extLst>
              <a:ext uri="{FF2B5EF4-FFF2-40B4-BE49-F238E27FC236}">
                <a16:creationId xmlns:a16="http://schemas.microsoft.com/office/drawing/2014/main" id="{6CF970A2-E896-4BDC-8A40-46CE00F5CAF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6AF529A-70A2-4A2C-B90D-4709F80BFFCD}"/>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Tree>
    <p:extLst>
      <p:ext uri="{BB962C8B-B14F-4D97-AF65-F5344CB8AC3E}">
        <p14:creationId xmlns:p14="http://schemas.microsoft.com/office/powerpoint/2010/main" val="33495299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1" name="Text Placeholder 6">
            <a:extLst>
              <a:ext uri="{FF2B5EF4-FFF2-40B4-BE49-F238E27FC236}">
                <a16:creationId xmlns:a16="http://schemas.microsoft.com/office/drawing/2014/main" id="{9938ACD5-2766-4CB8-AC1C-9ED66DC76EF5}"/>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799" y="1862642"/>
            <a:ext cx="86868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174458B3-32FB-BBE9-BDF9-8282A94017B9}"/>
              </a:ext>
            </a:extLst>
          </p:cNvPr>
          <p:cNvSpPr txBox="1"/>
          <p:nvPr userDrawn="1"/>
        </p:nvSpPr>
        <p:spPr>
          <a:xfrm>
            <a:off x="8435637" y="6983736"/>
            <a:ext cx="1066800" cy="246221"/>
          </a:xfrm>
          <a:prstGeom prst="rect">
            <a:avLst/>
          </a:prstGeom>
          <a:noFill/>
        </p:spPr>
        <p:txBody>
          <a:bodyPr wrap="square">
            <a:spAutoFit/>
          </a:bodyPr>
          <a:lstStyle/>
          <a:p>
            <a:r>
              <a:rPr lang="en-US" sz="1000" dirty="0">
                <a:solidFill>
                  <a:schemeClr val="bg1">
                    <a:lumMod val="50000"/>
                  </a:schemeClr>
                </a:solidFill>
              </a:rPr>
              <a:t>CAS00013562</a:t>
            </a:r>
          </a:p>
        </p:txBody>
      </p:sp>
    </p:spTree>
    <p:extLst>
      <p:ext uri="{BB962C8B-B14F-4D97-AF65-F5344CB8AC3E}">
        <p14:creationId xmlns:p14="http://schemas.microsoft.com/office/powerpoint/2010/main" val="187287785"/>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r>
              <a:rPr lang="en-US" dirty="0"/>
              <a:t>  </a:t>
            </a:r>
          </a:p>
        </p:txBody>
      </p:sp>
      <p:sp>
        <p:nvSpPr>
          <p:cNvPr id="10" name="Content Placeholder 5"/>
          <p:cNvSpPr>
            <a:spLocks noGrp="1"/>
          </p:cNvSpPr>
          <p:nvPr>
            <p:ph sz="quarter" idx="14"/>
          </p:nvPr>
        </p:nvSpPr>
        <p:spPr>
          <a:xfrm>
            <a:off x="5069205" y="1864015"/>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defRPr lang="en-US" smtClean="0"/>
            </a:lvl1pPr>
          </a:lstStyle>
          <a:p>
            <a:r>
              <a:rPr lang="en-US" dirty="0"/>
              <a:t>Footnotes – 9 point minimum, enlarge as possible</a:t>
            </a:r>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800" y="1862642"/>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A4E6501D-9FA0-4A2F-B468-B3D912CB060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a:t>SECTION NAME</a:t>
            </a:r>
          </a:p>
        </p:txBody>
      </p:sp>
      <p:sp>
        <p:nvSpPr>
          <p:cNvPr id="3" name="Slide Number Placeholder 5">
            <a:extLst>
              <a:ext uri="{FF2B5EF4-FFF2-40B4-BE49-F238E27FC236}">
                <a16:creationId xmlns:a16="http://schemas.microsoft.com/office/drawing/2014/main" id="{791E14BB-29D6-AD62-5561-1936E98C25EF}"/>
              </a:ext>
            </a:extLst>
          </p:cNvPr>
          <p:cNvSpPr txBox="1">
            <a:spLocks/>
          </p:cNvSpPr>
          <p:nvPr userDrawn="1"/>
        </p:nvSpPr>
        <p:spPr>
          <a:xfrm>
            <a:off x="8952368" y="7203862"/>
            <a:ext cx="414517" cy="48363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ED31CA-3E0D-45EE-8EB8-5F94B34C5E7A}" type="slidenum">
              <a:rPr lang="en-US" smtClean="0"/>
              <a:pPr/>
              <a:t>‹#›</a:t>
            </a:fld>
            <a:endParaRPr lang="en-US" dirty="0"/>
          </a:p>
        </p:txBody>
      </p:sp>
      <p:cxnSp>
        <p:nvCxnSpPr>
          <p:cNvPr id="6" name="Straight Connector 5">
            <a:extLst>
              <a:ext uri="{FF2B5EF4-FFF2-40B4-BE49-F238E27FC236}">
                <a16:creationId xmlns:a16="http://schemas.microsoft.com/office/drawing/2014/main" id="{8AF4E356-EBCB-2CFE-698D-A2156F97F2F7}"/>
              </a:ext>
            </a:extLst>
          </p:cNvPr>
          <p:cNvCxnSpPr/>
          <p:nvPr userDrawn="1"/>
        </p:nvCxnSpPr>
        <p:spPr>
          <a:xfrm>
            <a:off x="685800" y="7203863"/>
            <a:ext cx="868680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1597E6B-C7E4-64E3-1644-9E921A66C6EB}"/>
              </a:ext>
            </a:extLst>
          </p:cNvPr>
          <p:cNvSpPr txBox="1"/>
          <p:nvPr userDrawn="1"/>
        </p:nvSpPr>
        <p:spPr>
          <a:xfrm>
            <a:off x="8435637" y="6983736"/>
            <a:ext cx="1066800" cy="246221"/>
          </a:xfrm>
          <a:prstGeom prst="rect">
            <a:avLst/>
          </a:prstGeom>
          <a:noFill/>
        </p:spPr>
        <p:txBody>
          <a:bodyPr wrap="square">
            <a:spAutoFit/>
          </a:bodyPr>
          <a:lstStyle/>
          <a:p>
            <a:r>
              <a:rPr lang="en-US" sz="1000" dirty="0">
                <a:solidFill>
                  <a:schemeClr val="bg1">
                    <a:lumMod val="50000"/>
                  </a:schemeClr>
                </a:solidFill>
              </a:rPr>
              <a:t>CAS00013562</a:t>
            </a:r>
          </a:p>
        </p:txBody>
      </p:sp>
    </p:spTree>
    <p:extLst>
      <p:ext uri="{BB962C8B-B14F-4D97-AF65-F5344CB8AC3E}">
        <p14:creationId xmlns:p14="http://schemas.microsoft.com/office/powerpoint/2010/main" val="509664453"/>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 Subtitle 299">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 Subtitle + Content</a:t>
            </a:r>
          </a:p>
        </p:txBody>
      </p:sp>
      <p:sp>
        <p:nvSpPr>
          <p:cNvPr id="3" name="Footer Placeholder 2"/>
          <p:cNvSpPr>
            <a:spLocks noGrp="1"/>
          </p:cNvSpPr>
          <p:nvPr>
            <p:ph type="ftr" sz="quarter" idx="10"/>
          </p:nvPr>
        </p:nvSpPr>
        <p:spPr>
          <a:xfrm>
            <a:off x="691515" y="6787384"/>
            <a:ext cx="8675370" cy="413808"/>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7" name="Text Placeholder 6"/>
          <p:cNvSpPr>
            <a:spLocks noGrp="1"/>
          </p:cNvSpPr>
          <p:nvPr>
            <p:ph type="body" sz="quarter" idx="13"/>
          </p:nvPr>
        </p:nvSpPr>
        <p:spPr>
          <a:xfrm>
            <a:off x="691199" y="1620724"/>
            <a:ext cx="8706803" cy="644175"/>
          </a:xfrm>
        </p:spPr>
        <p:txBody>
          <a:bodyPr/>
          <a:lstStyle>
            <a:lvl1pPr>
              <a:defRPr>
                <a:solidFill>
                  <a:schemeClr val="accent2"/>
                </a:solidFill>
                <a:latin typeface="Lato Light" panose="020F0302020204030203" pitchFamily="34" charset="0"/>
              </a:defRPr>
            </a:lvl1pPr>
          </a:lstStyle>
          <a:p>
            <a:pPr lvl="0"/>
            <a:r>
              <a:rPr lang="en-US" dirty="0"/>
              <a:t>Edit Master text styles</a:t>
            </a:r>
          </a:p>
        </p:txBody>
      </p:sp>
      <p:sp>
        <p:nvSpPr>
          <p:cNvPr id="11" name="Text Placeholder 6"/>
          <p:cNvSpPr>
            <a:spLocks noGrp="1"/>
          </p:cNvSpPr>
          <p:nvPr>
            <p:ph type="body" sz="quarter" idx="14" hasCustomPrompt="1"/>
          </p:nvPr>
        </p:nvSpPr>
        <p:spPr>
          <a:xfrm>
            <a:off x="685800" y="533401"/>
            <a:ext cx="8712200" cy="152400"/>
          </a:xfrm>
        </p:spPr>
        <p:txBody>
          <a:bodyPr tIns="0" rIns="91440" bIns="0" anchor="b">
            <a:normAutofit/>
          </a:bodyPr>
          <a:lstStyle>
            <a:lvl1pPr algn="r">
              <a:defRPr sz="873" u="sng" cap="all" spc="161"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8" name="Content Placeholder 7"/>
          <p:cNvSpPr>
            <a:spLocks noGrp="1"/>
          </p:cNvSpPr>
          <p:nvPr>
            <p:ph sz="quarter" idx="15"/>
          </p:nvPr>
        </p:nvSpPr>
        <p:spPr>
          <a:xfrm>
            <a:off x="685800" y="2265363"/>
            <a:ext cx="8712200" cy="4522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0803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1" name="Text Placeholder 6">
            <a:extLst>
              <a:ext uri="{FF2B5EF4-FFF2-40B4-BE49-F238E27FC236}">
                <a16:creationId xmlns:a16="http://schemas.microsoft.com/office/drawing/2014/main" id="{9938ACD5-2766-4CB8-AC1C-9ED66DC76EF5}"/>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799" y="1862642"/>
            <a:ext cx="86868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27976"/>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0" name="Content Placeholder 5"/>
          <p:cNvSpPr>
            <a:spLocks noGrp="1"/>
          </p:cNvSpPr>
          <p:nvPr>
            <p:ph sz="quarter" idx="14"/>
          </p:nvPr>
        </p:nvSpPr>
        <p:spPr>
          <a:xfrm>
            <a:off x="5069205" y="1864015"/>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800" y="1862642"/>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A4E6501D-9FA0-4A2F-B468-B3D912CB060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970440882"/>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Content Placeholder 5"/>
          <p:cNvSpPr>
            <a:spLocks noGrp="1"/>
          </p:cNvSpPr>
          <p:nvPr>
            <p:ph sz="quarter" idx="12"/>
          </p:nvPr>
        </p:nvSpPr>
        <p:spPr>
          <a:xfrm>
            <a:off x="685800" y="1855467"/>
            <a:ext cx="2743200" cy="493069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3"/>
          </p:nvPr>
        </p:nvSpPr>
        <p:spPr>
          <a:xfrm>
            <a:off x="3654742" y="1862637"/>
            <a:ext cx="27432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4"/>
          </p:nvPr>
        </p:nvSpPr>
        <p:spPr>
          <a:xfrm>
            <a:off x="6623684" y="1862637"/>
            <a:ext cx="2743200" cy="493069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12" name="Text Placeholder 6">
            <a:extLst>
              <a:ext uri="{FF2B5EF4-FFF2-40B4-BE49-F238E27FC236}">
                <a16:creationId xmlns:a16="http://schemas.microsoft.com/office/drawing/2014/main" id="{78171356-F570-4B59-AC77-FE8FB0E08297}"/>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322763107"/>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Content Placeholder 16"/>
          <p:cNvSpPr>
            <a:spLocks noGrp="1"/>
          </p:cNvSpPr>
          <p:nvPr>
            <p:ph sz="quarter" idx="12"/>
          </p:nvPr>
        </p:nvSpPr>
        <p:spPr>
          <a:xfrm>
            <a:off x="681514"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6"/>
          <p:cNvSpPr>
            <a:spLocks noGrp="1"/>
          </p:cNvSpPr>
          <p:nvPr>
            <p:ph sz="quarter" idx="13"/>
          </p:nvPr>
        </p:nvSpPr>
        <p:spPr>
          <a:xfrm>
            <a:off x="5025197"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090B5FF9-7DEA-4125-AE55-5E25AD39F9C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01BBB4-4B3A-4FC5-BF4C-F162E32DDF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21" name="Content Placeholder 16">
            <a:extLst>
              <a:ext uri="{FF2B5EF4-FFF2-40B4-BE49-F238E27FC236}">
                <a16:creationId xmlns:a16="http://schemas.microsoft.com/office/drawing/2014/main" id="{2E46161A-4A65-406B-BEE5-BDE5F719247C}"/>
              </a:ext>
            </a:extLst>
          </p:cNvPr>
          <p:cNvSpPr>
            <a:spLocks noGrp="1"/>
          </p:cNvSpPr>
          <p:nvPr>
            <p:ph sz="quarter" idx="17"/>
          </p:nvPr>
        </p:nvSpPr>
        <p:spPr>
          <a:xfrm>
            <a:off x="681514"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6">
            <a:extLst>
              <a:ext uri="{FF2B5EF4-FFF2-40B4-BE49-F238E27FC236}">
                <a16:creationId xmlns:a16="http://schemas.microsoft.com/office/drawing/2014/main" id="{279AA6F9-315E-48A7-B05A-B63B4828608F}"/>
              </a:ext>
            </a:extLst>
          </p:cNvPr>
          <p:cNvSpPr>
            <a:spLocks noGrp="1"/>
          </p:cNvSpPr>
          <p:nvPr>
            <p:ph sz="quarter" idx="18"/>
          </p:nvPr>
        </p:nvSpPr>
        <p:spPr>
          <a:xfrm>
            <a:off x="5025197"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9F9498B-322C-484C-8194-BB9D57681591}"/>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1332741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 Subtitle + Basic">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7933E61D-2E31-42DF-B50B-2E53E0632EA7}"/>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7" name="Text Placeholder 6"/>
          <p:cNvSpPr>
            <a:spLocks noGrp="1"/>
          </p:cNvSpPr>
          <p:nvPr>
            <p:ph type="body" sz="quarter" idx="13"/>
          </p:nvPr>
        </p:nvSpPr>
        <p:spPr>
          <a:xfrm>
            <a:off x="685800" y="1620723"/>
            <a:ext cx="8686800" cy="644175"/>
          </a:xfrm>
        </p:spPr>
        <p:txBody>
          <a:bodyPr/>
          <a:lstStyle>
            <a:lvl1pPr>
              <a:defRPr>
                <a:solidFill>
                  <a:schemeClr val="accent2"/>
                </a:solidFill>
                <a:latin typeface="+mn-lt"/>
              </a:defRPr>
            </a:lvl1pPr>
          </a:lstStyle>
          <a:p>
            <a:pPr lvl="0"/>
            <a:r>
              <a:rPr lang="en-US"/>
              <a:t>Edit Master text styles</a:t>
            </a:r>
          </a:p>
        </p:txBody>
      </p:sp>
      <p:sp>
        <p:nvSpPr>
          <p:cNvPr id="8" name="Content Placeholder 7"/>
          <p:cNvSpPr>
            <a:spLocks noGrp="1"/>
          </p:cNvSpPr>
          <p:nvPr>
            <p:ph sz="quarter" idx="15"/>
          </p:nvPr>
        </p:nvSpPr>
        <p:spPr>
          <a:xfrm>
            <a:off x="685800" y="2265363"/>
            <a:ext cx="8686800" cy="4522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Placeholder 1">
            <a:extLst>
              <a:ext uri="{FF2B5EF4-FFF2-40B4-BE49-F238E27FC236}">
                <a16:creationId xmlns:a16="http://schemas.microsoft.com/office/drawing/2014/main" id="{6CF970A2-E896-4BDC-8A40-46CE00F5CAF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6AF529A-70A2-4A2C-B90D-4709F80BFFCD}"/>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6171798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formation + Char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7" name="Chart Placeholder 6"/>
          <p:cNvSpPr>
            <a:spLocks noGrp="1"/>
          </p:cNvSpPr>
          <p:nvPr>
            <p:ph type="chart" sz="quarter" idx="14"/>
          </p:nvPr>
        </p:nvSpPr>
        <p:spPr>
          <a:xfrm>
            <a:off x="685800" y="2404318"/>
            <a:ext cx="8686800" cy="4377482"/>
          </a:xfrm>
        </p:spPr>
        <p:txBody>
          <a:bodyPr/>
          <a:lstStyle/>
          <a:p>
            <a:r>
              <a:rPr lang="en-US" dirty="0"/>
              <a:t>Click icon to add chart</a:t>
            </a:r>
          </a:p>
        </p:txBody>
      </p:sp>
      <p:sp>
        <p:nvSpPr>
          <p:cNvPr id="6" name="Text Placeholder 5"/>
          <p:cNvSpPr>
            <a:spLocks noGrp="1"/>
          </p:cNvSpPr>
          <p:nvPr>
            <p:ph type="body" sz="quarter" idx="16" hasCustomPrompt="1"/>
          </p:nvPr>
        </p:nvSpPr>
        <p:spPr>
          <a:xfrm>
            <a:off x="685800" y="1636499"/>
            <a:ext cx="8686800" cy="731520"/>
          </a:xfrm>
        </p:spPr>
        <p:txBody>
          <a:bodyPr/>
          <a:lstStyle>
            <a:lvl1pPr>
              <a:defRPr>
                <a:solidFill>
                  <a:schemeClr val="accent6"/>
                </a:solidFill>
              </a:defRPr>
            </a:lvl1pPr>
            <a:lvl2pPr marL="334209" indent="-285750">
              <a:buClr>
                <a:schemeClr val="accent2"/>
              </a:buClr>
              <a:buFont typeface="Arial" panose="020B0604020202020204" pitchFamily="34" charset="0"/>
              <a:buChar char="•"/>
              <a:defRPr>
                <a:solidFill>
                  <a:schemeClr val="accent6"/>
                </a:solidFill>
              </a:defRPr>
            </a:lvl2pPr>
          </a:lstStyle>
          <a:p>
            <a:pPr lvl="1"/>
            <a:r>
              <a:rPr lang="en-US" dirty="0"/>
              <a:t>Info</a:t>
            </a:r>
          </a:p>
          <a:p>
            <a:pPr lvl="1"/>
            <a:r>
              <a:rPr lang="en-US" dirty="0"/>
              <a:t>Info</a:t>
            </a:r>
          </a:p>
          <a:p>
            <a:pPr lvl="1"/>
            <a:r>
              <a:rPr lang="en-US" dirty="0"/>
              <a:t>Info</a:t>
            </a:r>
          </a:p>
          <a:p>
            <a:pPr lvl="0"/>
            <a:endParaRPr lang="en-US" dirty="0"/>
          </a:p>
        </p:txBody>
      </p:sp>
      <p:sp>
        <p:nvSpPr>
          <p:cNvPr id="9" name="Title Placeholder 1">
            <a:extLst>
              <a:ext uri="{FF2B5EF4-FFF2-40B4-BE49-F238E27FC236}">
                <a16:creationId xmlns:a16="http://schemas.microsoft.com/office/drawing/2014/main" id="{A0DB9508-7793-4733-A1C4-F0AE5D42CAC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0" name="Footer Placeholder 19">
            <a:extLst>
              <a:ext uri="{FF2B5EF4-FFF2-40B4-BE49-F238E27FC236}">
                <a16:creationId xmlns:a16="http://schemas.microsoft.com/office/drawing/2014/main" id="{695443A3-A3DA-4A1C-98BD-B84530EE3965}"/>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11" name="Text Placeholder 6">
            <a:extLst>
              <a:ext uri="{FF2B5EF4-FFF2-40B4-BE49-F238E27FC236}">
                <a16:creationId xmlns:a16="http://schemas.microsoft.com/office/drawing/2014/main" id="{0470814F-15BF-4CD3-A379-AA59D2BD87A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155511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hart + Left Call Out">
    <p:spTree>
      <p:nvGrpSpPr>
        <p:cNvPr id="1" name=""/>
        <p:cNvGrpSpPr/>
        <p:nvPr/>
      </p:nvGrpSpPr>
      <p:grpSpPr>
        <a:xfrm>
          <a:off x="0" y="0"/>
          <a:ext cx="0" cy="0"/>
          <a:chOff x="0" y="0"/>
          <a:chExt cx="0" cy="0"/>
        </a:xfrm>
      </p:grpSpPr>
      <p:sp>
        <p:nvSpPr>
          <p:cNvPr id="9" name="TextBox 8"/>
          <p:cNvSpPr txBox="1"/>
          <p:nvPr userDrawn="1"/>
        </p:nvSpPr>
        <p:spPr>
          <a:xfrm rot="5400000" flipH="1">
            <a:off x="-1062121" y="2386096"/>
            <a:ext cx="4924425" cy="3866983"/>
          </a:xfrm>
          <a:prstGeom prst="round2SameRect">
            <a:avLst>
              <a:gd name="adj1" fmla="val 9973"/>
              <a:gd name="adj2" fmla="val 815"/>
            </a:avLst>
          </a:prstGeom>
          <a:noFill/>
          <a:ln/>
        </p:spPr>
        <p:style>
          <a:lnRef idx="2">
            <a:schemeClr val="accent2"/>
          </a:lnRef>
          <a:fillRef idx="1">
            <a:schemeClr val="lt1"/>
          </a:fillRef>
          <a:effectRef idx="0">
            <a:schemeClr val="accent2"/>
          </a:effectRef>
          <a:fontRef idx="minor">
            <a:schemeClr val="dk1"/>
          </a:fontRef>
        </p:style>
        <p:txBody>
          <a:bodyPr wrap="square" lIns="150876" tIns="150876" rIns="377190" bIns="226314" rtlCol="0">
            <a:spAutoFit/>
          </a:bodyPr>
          <a:lstStyle/>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0122FE54-D5F3-4048-97DC-B96587B82D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16" name="Title Placeholder 1">
            <a:extLst>
              <a:ext uri="{FF2B5EF4-FFF2-40B4-BE49-F238E27FC236}">
                <a16:creationId xmlns:a16="http://schemas.microsoft.com/office/drawing/2014/main" id="{9F085B6E-6A41-4C84-A2F3-7CE9480B3253}"/>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0DCA1163-C44E-4771-8E05-88098D226DE8}"/>
              </a:ext>
            </a:extLst>
          </p:cNvPr>
          <p:cNvSpPr>
            <a:spLocks noGrp="1"/>
          </p:cNvSpPr>
          <p:nvPr>
            <p:ph type="body" sz="quarter" idx="15" hasCustomPrompt="1"/>
          </p:nvPr>
        </p:nvSpPr>
        <p:spPr>
          <a:xfrm>
            <a:off x="685800" y="1981200"/>
            <a:ext cx="2438400" cy="4648200"/>
          </a:xfrm>
        </p:spPr>
        <p:txBody>
          <a:bodyPr anchor="ctr"/>
          <a:lstStyle>
            <a:lvl1pPr>
              <a:defRPr sz="200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add call-out text</a:t>
            </a:r>
          </a:p>
        </p:txBody>
      </p:sp>
      <p:sp>
        <p:nvSpPr>
          <p:cNvPr id="10" name="Text Placeholder 6">
            <a:extLst>
              <a:ext uri="{FF2B5EF4-FFF2-40B4-BE49-F238E27FC236}">
                <a16:creationId xmlns:a16="http://schemas.microsoft.com/office/drawing/2014/main" id="{42C4F777-67CF-4BBC-8E23-0A12905963DB}"/>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8" name="Content Placeholder 17"/>
          <p:cNvSpPr>
            <a:spLocks noGrp="1"/>
          </p:cNvSpPr>
          <p:nvPr>
            <p:ph sz="quarter" idx="17"/>
          </p:nvPr>
        </p:nvSpPr>
        <p:spPr>
          <a:xfrm>
            <a:off x="3423285" y="1857374"/>
            <a:ext cx="5943600" cy="49085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userDrawn="1"/>
        </p:nvSpPr>
        <p:spPr>
          <a:xfrm>
            <a:off x="-838200" y="1752600"/>
            <a:ext cx="838200" cy="54149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20265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hart + Righ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3"/>
          </p:nvPr>
        </p:nvSpPr>
        <p:spPr>
          <a:xfrm>
            <a:off x="6852285" y="1857374"/>
            <a:ext cx="2514600" cy="4910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a:extLst>
              <a:ext uri="{FF2B5EF4-FFF2-40B4-BE49-F238E27FC236}">
                <a16:creationId xmlns:a16="http://schemas.microsoft.com/office/drawing/2014/main" id="{E487AE5A-AC6F-427D-B52A-362CE7AC949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5" name="Footer Placeholder 19">
            <a:extLst>
              <a:ext uri="{FF2B5EF4-FFF2-40B4-BE49-F238E27FC236}">
                <a16:creationId xmlns:a16="http://schemas.microsoft.com/office/drawing/2014/main" id="{77856085-E7B5-4345-B400-004ECAF69F5D}"/>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11" name="Chart Placeholder 5">
            <a:extLst>
              <a:ext uri="{FF2B5EF4-FFF2-40B4-BE49-F238E27FC236}">
                <a16:creationId xmlns:a16="http://schemas.microsoft.com/office/drawing/2014/main" id="{F1B65229-6406-4DAF-A83D-EBB4A9906A4A}"/>
              </a:ext>
            </a:extLst>
          </p:cNvPr>
          <p:cNvSpPr>
            <a:spLocks noGrp="1"/>
          </p:cNvSpPr>
          <p:nvPr>
            <p:ph type="chart" sz="quarter" idx="15"/>
          </p:nvPr>
        </p:nvSpPr>
        <p:spPr>
          <a:xfrm>
            <a:off x="685800" y="1857374"/>
            <a:ext cx="5943600" cy="4910641"/>
          </a:xfrm>
        </p:spPr>
        <p:txBody>
          <a:bodyPr/>
          <a:lstStyle/>
          <a:p>
            <a:r>
              <a:rPr lang="en-US" dirty="0"/>
              <a:t>Click icon to add chart</a:t>
            </a:r>
          </a:p>
        </p:txBody>
      </p:sp>
      <p:sp>
        <p:nvSpPr>
          <p:cNvPr id="10" name="Text Placeholder 6">
            <a:extLst>
              <a:ext uri="{FF2B5EF4-FFF2-40B4-BE49-F238E27FC236}">
                <a16:creationId xmlns:a16="http://schemas.microsoft.com/office/drawing/2014/main" id="{F32661A7-9DF2-42B0-A15F-24690FC7B908}"/>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0541225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mage Drop in + Lef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76" name="Picture Placeholder 75"/>
          <p:cNvSpPr>
            <a:spLocks noGrp="1"/>
          </p:cNvSpPr>
          <p:nvPr>
            <p:ph type="pic" sz="quarter" idx="12" hasCustomPrompt="1"/>
          </p:nvPr>
        </p:nvSpPr>
        <p:spPr>
          <a:xfrm>
            <a:off x="2866646" y="1857375"/>
            <a:ext cx="6500237" cy="4739858"/>
          </a:xfrm>
        </p:spPr>
        <p:txBody>
          <a:bodyPr anchor="ctr"/>
          <a:lstStyle>
            <a:lvl1pPr algn="ctr">
              <a:defRPr/>
            </a:lvl1pPr>
          </a:lstStyle>
          <a:p>
            <a:r>
              <a:rPr lang="en-US" dirty="0"/>
              <a:t>Drop Screenshot here</a:t>
            </a:r>
          </a:p>
        </p:txBody>
      </p:sp>
      <p:cxnSp>
        <p:nvCxnSpPr>
          <p:cNvPr id="78" name="Straight Connector 77"/>
          <p:cNvCxnSpPr>
            <a:cxnSpLocks/>
          </p:cNvCxnSpPr>
          <p:nvPr/>
        </p:nvCxnSpPr>
        <p:spPr>
          <a:xfrm>
            <a:off x="2743200" y="1752600"/>
            <a:ext cx="0" cy="4844633"/>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 Placeholder 80"/>
          <p:cNvSpPr>
            <a:spLocks noGrp="1"/>
          </p:cNvSpPr>
          <p:nvPr>
            <p:ph type="body" sz="quarter" idx="13" hasCustomPrompt="1"/>
          </p:nvPr>
        </p:nvSpPr>
        <p:spPr>
          <a:xfrm>
            <a:off x="685800" y="1857375"/>
            <a:ext cx="1948815" cy="4739858"/>
          </a:xfrm>
        </p:spPr>
        <p:txBody>
          <a:bodyPr anchor="ctr"/>
          <a:lstStyle>
            <a:lvl1pPr>
              <a:defRPr sz="2000">
                <a:solidFill>
                  <a:schemeClr val="accent2"/>
                </a:solidFill>
                <a:latin typeface="+mn-lt"/>
              </a:defRPr>
            </a:lvl1pPr>
          </a:lstStyle>
          <a:p>
            <a:pPr lvl="0"/>
            <a:r>
              <a:rPr lang="en-US" dirty="0"/>
              <a:t>Text</a:t>
            </a:r>
          </a:p>
        </p:txBody>
      </p:sp>
      <p:sp>
        <p:nvSpPr>
          <p:cNvPr id="15" name="Title Placeholder 1">
            <a:extLst>
              <a:ext uri="{FF2B5EF4-FFF2-40B4-BE49-F238E27FC236}">
                <a16:creationId xmlns:a16="http://schemas.microsoft.com/office/drawing/2014/main" id="{2826AD26-C12A-4348-9976-D32C47D859C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E2F8FA-3A67-4AE4-A43A-B7EA6157F4E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10" name="Text Placeholder 6">
            <a:extLst>
              <a:ext uri="{FF2B5EF4-FFF2-40B4-BE49-F238E27FC236}">
                <a16:creationId xmlns:a16="http://schemas.microsoft.com/office/drawing/2014/main" id="{EBF9BC06-BDBD-40D7-A432-914C7DFD4334}"/>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9386672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D31CA-3E0D-45EE-8EB8-5F94B34C5E7A}" type="slidenum">
              <a:rPr lang="en-US" smtClean="0"/>
              <a:t>‹#›</a:t>
            </a:fld>
            <a:endParaRPr lang="en-US" dirty="0"/>
          </a:p>
        </p:txBody>
      </p:sp>
      <p:sp>
        <p:nvSpPr>
          <p:cNvPr id="8" name="Title Placeholder 1">
            <a:extLst>
              <a:ext uri="{FF2B5EF4-FFF2-40B4-BE49-F238E27FC236}">
                <a16:creationId xmlns:a16="http://schemas.microsoft.com/office/drawing/2014/main" id="{F3F1FEA0-6CC5-4373-B196-1695AFC274FA}"/>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9" name="Footer Placeholder 19">
            <a:extLst>
              <a:ext uri="{FF2B5EF4-FFF2-40B4-BE49-F238E27FC236}">
                <a16:creationId xmlns:a16="http://schemas.microsoft.com/office/drawing/2014/main" id="{67CC8007-A956-4603-B876-381BC933EB5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6" name="Text Placeholder 6">
            <a:extLst>
              <a:ext uri="{FF2B5EF4-FFF2-40B4-BE49-F238E27FC236}">
                <a16:creationId xmlns:a16="http://schemas.microsoft.com/office/drawing/2014/main" id="{D4EF07FA-AE6B-4F60-9CD3-F0DC9B18A2CD}"/>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073608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OC Bas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1515" y="3124201"/>
            <a:ext cx="3499486" cy="1295400"/>
          </a:xfrm>
          <a:ln>
            <a:solidFill>
              <a:schemeClr val="bg1"/>
            </a:solidFill>
          </a:ln>
        </p:spPr>
        <p:txBody>
          <a:bodyPr>
            <a:normAutofit/>
          </a:bodyPr>
          <a:lstStyle>
            <a:lvl1pPr>
              <a:spcBef>
                <a:spcPts val="990"/>
              </a:spcBef>
              <a:defRPr sz="4000" b="0" u="none" strike="noStrike" spc="165" normalizeH="0" baseline="0">
                <a:ln>
                  <a:noFill/>
                </a:ln>
                <a:solidFill>
                  <a:schemeClr val="accent2"/>
                </a:solidFill>
                <a:uFill>
                  <a:solidFill>
                    <a:schemeClr val="accent4"/>
                  </a:solidFill>
                </a:uFill>
                <a:latin typeface="Lato Light" panose="020F0302020204030203" pitchFamily="34" charset="0"/>
                <a:cs typeface="Leelawadee UI" panose="020B0502040204020203" pitchFamily="34" charset="-34"/>
              </a:defRPr>
            </a:lvl1pPr>
          </a:lstStyle>
          <a:p>
            <a:r>
              <a:rPr lang="en-US" dirty="0"/>
              <a:t>Table of</a:t>
            </a:r>
            <a:br>
              <a:rPr lang="en-US" dirty="0"/>
            </a:br>
            <a:r>
              <a:rPr lang="en-US" dirty="0"/>
              <a:t>Contents</a:t>
            </a:r>
          </a:p>
        </p:txBody>
      </p:sp>
      <p:sp>
        <p:nvSpPr>
          <p:cNvPr id="3" name="Footer Placeholder 2"/>
          <p:cNvSpPr>
            <a:spLocks noGrp="1"/>
          </p:cNvSpPr>
          <p:nvPr>
            <p:ph type="ftr" sz="quarter" idx="10"/>
          </p:nvPr>
        </p:nvSpPr>
        <p:spPr>
          <a:xfrm>
            <a:off x="691515" y="6760844"/>
            <a:ext cx="8675370" cy="413808"/>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5" name="Rectangle 4"/>
          <p:cNvSpPr/>
          <p:nvPr/>
        </p:nvSpPr>
        <p:spPr>
          <a:xfrm>
            <a:off x="0" y="6546914"/>
            <a:ext cx="10058400" cy="1225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8" name="Text Placeholder 7"/>
          <p:cNvSpPr>
            <a:spLocks noGrp="1"/>
          </p:cNvSpPr>
          <p:nvPr>
            <p:ph type="body" sz="quarter" idx="14"/>
          </p:nvPr>
        </p:nvSpPr>
        <p:spPr>
          <a:xfrm>
            <a:off x="660083" y="6761271"/>
            <a:ext cx="8738235" cy="856403"/>
          </a:xfrm>
        </p:spPr>
        <p:txBody>
          <a:bodyPr>
            <a:normAutofit/>
          </a:bodyPr>
          <a:lstStyle>
            <a:lvl1pPr>
              <a:defRPr sz="1000" i="0">
                <a:solidFill>
                  <a:schemeClr val="bg1"/>
                </a:solidFill>
              </a:defRPr>
            </a:lvl1pPr>
          </a:lstStyle>
          <a:p>
            <a:pPr lvl="0"/>
            <a:r>
              <a:rPr lang="en-US"/>
              <a:t>Edit Master text styles</a:t>
            </a:r>
          </a:p>
        </p:txBody>
      </p:sp>
      <p:sp>
        <p:nvSpPr>
          <p:cNvPr id="10" name="Rectangle 9"/>
          <p:cNvSpPr/>
          <p:nvPr userDrawn="1"/>
        </p:nvSpPr>
        <p:spPr>
          <a:xfrm>
            <a:off x="0" y="6546914"/>
            <a:ext cx="10058400" cy="1225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Tree>
    <p:extLst>
      <p:ext uri="{BB962C8B-B14F-4D97-AF65-F5344CB8AC3E}">
        <p14:creationId xmlns:p14="http://schemas.microsoft.com/office/powerpoint/2010/main" val="3234356477"/>
      </p:ext>
    </p:extLst>
  </p:cSld>
  <p:clrMapOvr>
    <a:masterClrMapping/>
  </p:clrMapOvr>
  <p:extLst>
    <p:ext uri="{DCECCB84-F9BA-43D5-87BE-67443E8EF086}">
      <p15:sldGuideLst xmlns:p15="http://schemas.microsoft.com/office/powerpoint/2012/main">
        <p15:guide id="1" pos="26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5" name="Footer Placeholder 19">
            <a:extLst>
              <a:ext uri="{FF2B5EF4-FFF2-40B4-BE49-F238E27FC236}">
                <a16:creationId xmlns:a16="http://schemas.microsoft.com/office/drawing/2014/main" id="{5DEBEEEA-9017-452D-87F7-6EDC381F3B38}"/>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Tree>
    <p:extLst>
      <p:ext uri="{BB962C8B-B14F-4D97-AF65-F5344CB8AC3E}">
        <p14:creationId xmlns:p14="http://schemas.microsoft.com/office/powerpoint/2010/main" val="31129079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3F1FEA0-6CC5-4373-B196-1695AFC274FA}"/>
              </a:ext>
            </a:extLst>
          </p:cNvPr>
          <p:cNvSpPr>
            <a:spLocks noGrp="1"/>
          </p:cNvSpPr>
          <p:nvPr>
            <p:ph type="title" hasCustomPrompt="1"/>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dirty="0"/>
              <a:t>Important Disclosures</a:t>
            </a:r>
          </a:p>
        </p:txBody>
      </p:sp>
      <p:sp>
        <p:nvSpPr>
          <p:cNvPr id="4" name="Slide Number Placeholder 3"/>
          <p:cNvSpPr>
            <a:spLocks noGrp="1"/>
          </p:cNvSpPr>
          <p:nvPr>
            <p:ph type="sldNum" sz="quarter" idx="11"/>
          </p:nvPr>
        </p:nvSpPr>
        <p:spPr>
          <a:xfrm>
            <a:off x="8952368" y="7203862"/>
            <a:ext cx="414517" cy="483635"/>
          </a:xfrm>
          <a:prstGeom prst="rect">
            <a:avLst/>
          </a:prstGeom>
        </p:spPr>
        <p:txBody>
          <a:bodyPr/>
          <a:lstStyle/>
          <a:p>
            <a:fld id="{F9ED31CA-3E0D-45EE-8EB8-5F94B34C5E7A}" type="slidenum">
              <a:rPr lang="en-US" smtClean="0"/>
              <a:t>‹#›</a:t>
            </a:fld>
            <a:endParaRPr lang="en-US" dirty="0"/>
          </a:p>
        </p:txBody>
      </p:sp>
      <p:sp>
        <p:nvSpPr>
          <p:cNvPr id="7" name="Text Placeholder 6"/>
          <p:cNvSpPr>
            <a:spLocks noGrp="1"/>
          </p:cNvSpPr>
          <p:nvPr>
            <p:ph type="body" sz="quarter" idx="12"/>
          </p:nvPr>
        </p:nvSpPr>
        <p:spPr>
          <a:xfrm>
            <a:off x="685800" y="1857375"/>
            <a:ext cx="8686800" cy="4924426"/>
          </a:xfrm>
          <a:prstGeom prst="rect">
            <a:avLst/>
          </a:prstGeom>
        </p:spPr>
        <p:txBody>
          <a:bodyPr anchor="t">
            <a:noAutofit/>
          </a:bodyPr>
          <a:lstStyle>
            <a:lvl1pPr>
              <a:defRPr sz="1000">
                <a:solidFill>
                  <a:schemeClr val="bg2"/>
                </a:solidFill>
                <a:latin typeface="Lato Light" panose="020F0302020204030203" pitchFamily="34" charset="0"/>
              </a:defRPr>
            </a:lvl1pPr>
          </a:lstStyle>
          <a:p>
            <a:pPr lvl="0"/>
            <a:r>
              <a:rPr lang="en-US"/>
              <a:t>Edit Master text styles</a:t>
            </a:r>
          </a:p>
        </p:txBody>
      </p:sp>
    </p:spTree>
    <p:extLst>
      <p:ext uri="{BB962C8B-B14F-4D97-AF65-F5344CB8AC3E}">
        <p14:creationId xmlns:p14="http://schemas.microsoft.com/office/powerpoint/2010/main" val="26887233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Back Cover - Whit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90800"/>
            <a:ext cx="4114800" cy="810537"/>
          </a:xfrm>
          <a:prstGeom prst="rect">
            <a:avLst/>
          </a:prstGeom>
        </p:spPr>
      </p:pic>
      <p:sp>
        <p:nvSpPr>
          <p:cNvPr id="5" name="Text Placeholder 5">
            <a:extLst>
              <a:ext uri="{FF2B5EF4-FFF2-40B4-BE49-F238E27FC236}">
                <a16:creationId xmlns:a16="http://schemas.microsoft.com/office/drawing/2014/main" id="{60F3A11E-B95F-4B9E-8A0F-2C5A0A5F7B10}"/>
              </a:ext>
            </a:extLst>
          </p:cNvPr>
          <p:cNvSpPr>
            <a:spLocks noGrp="1"/>
          </p:cNvSpPr>
          <p:nvPr>
            <p:ph type="body" sz="quarter" idx="13" hasCustomPrompt="1"/>
          </p:nvPr>
        </p:nvSpPr>
        <p:spPr>
          <a:xfrm>
            <a:off x="685800" y="4724400"/>
            <a:ext cx="4610100" cy="2721197"/>
          </a:xfrm>
          <a:prstGeom prst="rect">
            <a:avLst/>
          </a:prstGeom>
        </p:spPr>
        <p:txBody>
          <a:bodyPr anchor="b"/>
          <a:lstStyle>
            <a:lvl1pPr>
              <a:spcBef>
                <a:spcPts val="0"/>
              </a:spcBef>
              <a:defRPr sz="1600" b="0" baseline="0">
                <a:solidFill>
                  <a:schemeClr val="bg2"/>
                </a:solidFill>
                <a:latin typeface="Lato Light" panose="020F0302020204030203" pitchFamily="34" charset="0"/>
              </a:defRPr>
            </a:lvl1pPr>
          </a:lstStyle>
          <a:p>
            <a:pPr lvl="0"/>
            <a:r>
              <a:rPr lang="en-US" dirty="0"/>
              <a:t>Additional contact information</a:t>
            </a:r>
          </a:p>
        </p:txBody>
      </p:sp>
      <p:sp>
        <p:nvSpPr>
          <p:cNvPr id="8" name="TextBox 7">
            <a:extLst>
              <a:ext uri="{FF2B5EF4-FFF2-40B4-BE49-F238E27FC236}">
                <a16:creationId xmlns:a16="http://schemas.microsoft.com/office/drawing/2014/main" id="{4BDA1CF3-C321-4C03-AE06-930A2E57A487}"/>
              </a:ext>
            </a:extLst>
          </p:cNvPr>
          <p:cNvSpPr txBox="1"/>
          <p:nvPr userDrawn="1"/>
        </p:nvSpPr>
        <p:spPr>
          <a:xfrm>
            <a:off x="6781800" y="6934200"/>
            <a:ext cx="2669300" cy="338554"/>
          </a:xfrm>
          <a:prstGeom prst="rect">
            <a:avLst/>
          </a:prstGeom>
          <a:noFill/>
        </p:spPr>
        <p:txBody>
          <a:bodyPr wrap="square" rtlCol="0" anchor="b">
            <a:spAutoFit/>
          </a:bodyPr>
          <a:lstStyle/>
          <a:p>
            <a:pPr algn="r"/>
            <a:r>
              <a:rPr lang="en-US" sz="1600" b="1" dirty="0">
                <a:solidFill>
                  <a:schemeClr val="tx2"/>
                </a:solidFill>
                <a:latin typeface="+mj-lt"/>
              </a:rPr>
              <a:t>www.cnr.com</a:t>
            </a:r>
          </a:p>
        </p:txBody>
      </p:sp>
    </p:spTree>
    <p:extLst>
      <p:ext uri="{BB962C8B-B14F-4D97-AF65-F5344CB8AC3E}">
        <p14:creationId xmlns:p14="http://schemas.microsoft.com/office/powerpoint/2010/main" val="2999288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Title Subtitle 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691515" y="6787384"/>
            <a:ext cx="8675370" cy="413808"/>
          </a:xfrm>
          <a:prstGeom prst="rect">
            <a:avLst/>
          </a:prstGeom>
        </p:spPr>
        <p:txBody>
          <a:bodyPr/>
          <a:lstStyle/>
          <a:p>
            <a:r>
              <a:rPr lang="en-US" dirty="0"/>
              <a:t>Sources: Bloomberg, CNR Research, as of April 2022.</a:t>
            </a: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Text Placeholder 5"/>
          <p:cNvSpPr>
            <a:spLocks noGrp="1"/>
          </p:cNvSpPr>
          <p:nvPr>
            <p:ph type="body" sz="quarter" idx="12"/>
          </p:nvPr>
        </p:nvSpPr>
        <p:spPr>
          <a:xfrm>
            <a:off x="691515" y="2267569"/>
            <a:ext cx="8675370" cy="44598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p:nvPr>
        </p:nvSpPr>
        <p:spPr>
          <a:xfrm>
            <a:off x="691197" y="1620724"/>
            <a:ext cx="8706803" cy="457610"/>
          </a:xfrm>
        </p:spPr>
        <p:txBody>
          <a:bodyPr/>
          <a:lstStyle>
            <a:lvl1pPr>
              <a:defRPr>
                <a:solidFill>
                  <a:schemeClr val="accent2"/>
                </a:solidFill>
                <a:latin typeface="Lato Light" panose="020F0302020204030203" pitchFamily="34" charset="0"/>
              </a:defRPr>
            </a:lvl1pPr>
          </a:lstStyle>
          <a:p>
            <a:pPr lvl="0"/>
            <a:r>
              <a:rPr lang="en-US"/>
              <a:t>Edit Master text styles</a:t>
            </a:r>
          </a:p>
        </p:txBody>
      </p:sp>
      <p:sp>
        <p:nvSpPr>
          <p:cNvPr id="11" name="Text Placeholder 6"/>
          <p:cNvSpPr>
            <a:spLocks noGrp="1"/>
          </p:cNvSpPr>
          <p:nvPr>
            <p:ph type="body" sz="quarter" idx="14"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5694277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OC Bas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1515" y="3124201"/>
            <a:ext cx="3499486" cy="1295400"/>
          </a:xfrm>
          <a:ln>
            <a:solidFill>
              <a:schemeClr val="bg1"/>
            </a:solidFill>
          </a:ln>
        </p:spPr>
        <p:txBody>
          <a:bodyPr>
            <a:normAutofit/>
          </a:bodyPr>
          <a:lstStyle>
            <a:lvl1pPr>
              <a:spcBef>
                <a:spcPts val="990"/>
              </a:spcBef>
              <a:defRPr sz="4000" b="0" u="none" strike="noStrike" spc="165" normalizeH="0" baseline="0">
                <a:ln>
                  <a:noFill/>
                </a:ln>
                <a:solidFill>
                  <a:schemeClr val="accent2"/>
                </a:solidFill>
                <a:uFill>
                  <a:solidFill>
                    <a:schemeClr val="accent4"/>
                  </a:solidFill>
                </a:uFill>
                <a:latin typeface="Lato Light" panose="020F0302020204030203" pitchFamily="34" charset="0"/>
                <a:cs typeface="Leelawadee UI" panose="020B0502040204020203" pitchFamily="34" charset="-34"/>
              </a:defRPr>
            </a:lvl1pPr>
          </a:lstStyle>
          <a:p>
            <a:r>
              <a:rPr lang="en-US" dirty="0"/>
              <a:t>Table of</a:t>
            </a:r>
            <a:br>
              <a:rPr lang="en-US" dirty="0"/>
            </a:br>
            <a:r>
              <a:rPr lang="en-US" dirty="0"/>
              <a:t>Contents</a:t>
            </a:r>
          </a:p>
        </p:txBody>
      </p:sp>
      <p:sp>
        <p:nvSpPr>
          <p:cNvPr id="3" name="Footer Placeholder 2"/>
          <p:cNvSpPr>
            <a:spLocks noGrp="1"/>
          </p:cNvSpPr>
          <p:nvPr>
            <p:ph type="ftr" sz="quarter" idx="10"/>
          </p:nvPr>
        </p:nvSpPr>
        <p:spPr>
          <a:xfrm>
            <a:off x="691515" y="6760844"/>
            <a:ext cx="8675370" cy="413808"/>
          </a:xfrm>
          <a:prstGeom prst="rect">
            <a:avLst/>
          </a:prstGeom>
        </p:spPr>
        <p:txBody>
          <a:bodyPr/>
          <a:lstStyle/>
          <a:p>
            <a:r>
              <a:rPr lang="en-US" dirty="0"/>
              <a:t>Sources: Bloomberg, CNR Research, as of April 2022.</a:t>
            </a: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5" name="Rectangle 4"/>
          <p:cNvSpPr/>
          <p:nvPr/>
        </p:nvSpPr>
        <p:spPr>
          <a:xfrm>
            <a:off x="0" y="6546914"/>
            <a:ext cx="10058400" cy="1225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8" name="Text Placeholder 7"/>
          <p:cNvSpPr>
            <a:spLocks noGrp="1"/>
          </p:cNvSpPr>
          <p:nvPr>
            <p:ph type="body" sz="quarter" idx="14"/>
          </p:nvPr>
        </p:nvSpPr>
        <p:spPr>
          <a:xfrm>
            <a:off x="660083" y="6761271"/>
            <a:ext cx="8738235" cy="856403"/>
          </a:xfrm>
        </p:spPr>
        <p:txBody>
          <a:bodyPr>
            <a:normAutofit/>
          </a:bodyPr>
          <a:lstStyle>
            <a:lvl1pPr>
              <a:defRPr sz="1000" i="0">
                <a:solidFill>
                  <a:schemeClr val="bg1"/>
                </a:solidFill>
              </a:defRPr>
            </a:lvl1pPr>
          </a:lstStyle>
          <a:p>
            <a:pPr lvl="0"/>
            <a:r>
              <a:rPr lang="en-US"/>
              <a:t>Edit Master text styles</a:t>
            </a:r>
          </a:p>
        </p:txBody>
      </p:sp>
      <p:sp>
        <p:nvSpPr>
          <p:cNvPr id="10" name="Rectangle 9"/>
          <p:cNvSpPr/>
          <p:nvPr userDrawn="1"/>
        </p:nvSpPr>
        <p:spPr>
          <a:xfrm>
            <a:off x="0" y="6546914"/>
            <a:ext cx="10058400" cy="1225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Tree>
    <p:extLst>
      <p:ext uri="{BB962C8B-B14F-4D97-AF65-F5344CB8AC3E}">
        <p14:creationId xmlns:p14="http://schemas.microsoft.com/office/powerpoint/2010/main" val="1056849764"/>
      </p:ext>
    </p:extLst>
  </p:cSld>
  <p:clrMapOvr>
    <a:masterClrMapping/>
  </p:clrMapOvr>
  <p:extLst>
    <p:ext uri="{DCECCB84-F9BA-43D5-87BE-67443E8EF086}">
      <p15:sldGuideLst xmlns:p15="http://schemas.microsoft.com/office/powerpoint/2012/main">
        <p15:guide id="1" pos="26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Agenda Lo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8712200" cy="914400"/>
          </a:xfrm>
          <a:ln>
            <a:solidFill>
              <a:schemeClr val="bg1"/>
            </a:solidFill>
          </a:ln>
        </p:spPr>
        <p:txBody>
          <a:bodyPr>
            <a:normAutofit/>
          </a:bodyPr>
          <a:lstStyle>
            <a:lvl1pPr>
              <a:spcBef>
                <a:spcPts val="990"/>
              </a:spcBef>
              <a:defRPr sz="4000" b="0" u="none" strike="noStrike" spc="165" normalizeH="0" baseline="0">
                <a:ln>
                  <a:noFill/>
                </a:ln>
                <a:solidFill>
                  <a:schemeClr val="accent2"/>
                </a:solidFill>
                <a:uFill>
                  <a:solidFill>
                    <a:schemeClr val="accent4"/>
                  </a:solidFill>
                </a:uFill>
                <a:latin typeface="Lato Light" panose="020F0302020204030203" pitchFamily="34" charset="0"/>
                <a:cs typeface="Leelawadee UI" panose="020B0502040204020203" pitchFamily="34" charset="-34"/>
              </a:defRPr>
            </a:lvl1pPr>
          </a:lstStyle>
          <a:p>
            <a:r>
              <a:rPr lang="en-US" dirty="0"/>
              <a:t>Agenda</a:t>
            </a: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4"/>
          </p:nvPr>
        </p:nvSpPr>
        <p:spPr>
          <a:xfrm>
            <a:off x="691197" y="4906746"/>
            <a:ext cx="8706803" cy="1521674"/>
          </a:xfrm>
        </p:spPr>
        <p:txBody>
          <a:bodyPr anchor="b">
            <a:noAutofit/>
          </a:bodyPr>
          <a:lstStyle>
            <a:lvl1pPr>
              <a:defRPr sz="1100" i="0">
                <a:solidFill>
                  <a:schemeClr val="bg2"/>
                </a:solidFill>
              </a:defRPr>
            </a:lvl1pPr>
          </a:lstStyle>
          <a:p>
            <a:pPr lvl="0"/>
            <a:r>
              <a:rPr lang="en-US"/>
              <a:t>Edit Master text styles</a:t>
            </a:r>
          </a:p>
        </p:txBody>
      </p:sp>
      <p:sp>
        <p:nvSpPr>
          <p:cNvPr id="11" name="Rectangle 10"/>
          <p:cNvSpPr/>
          <p:nvPr userDrawn="1"/>
        </p:nvSpPr>
        <p:spPr>
          <a:xfrm>
            <a:off x="-2498" y="6591117"/>
            <a:ext cx="10058400" cy="1225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 name="Footer Placeholder 2"/>
          <p:cNvSpPr>
            <a:spLocks noGrp="1"/>
          </p:cNvSpPr>
          <p:nvPr>
            <p:ph type="ftr" sz="quarter" idx="10"/>
          </p:nvPr>
        </p:nvSpPr>
        <p:spPr>
          <a:xfrm>
            <a:off x="691515" y="6760844"/>
            <a:ext cx="8675370" cy="413808"/>
          </a:xfrm>
          <a:prstGeom prst="rect">
            <a:avLst/>
          </a:prstGeom>
        </p:spPr>
        <p:txBody>
          <a:bodyPr/>
          <a:lstStyle>
            <a:lvl1pPr>
              <a:defRPr>
                <a:solidFill>
                  <a:schemeClr val="bg1"/>
                </a:solidFill>
              </a:defRPr>
            </a:lvl1pPr>
          </a:lstStyle>
          <a:p>
            <a:r>
              <a:rPr lang="en-US" dirty="0"/>
              <a:t>Sources: Bloomberg, CNR Research, as of April 2022.</a:t>
            </a:r>
          </a:p>
        </p:txBody>
      </p:sp>
    </p:spTree>
    <p:extLst>
      <p:ext uri="{BB962C8B-B14F-4D97-AF65-F5344CB8AC3E}">
        <p14:creationId xmlns:p14="http://schemas.microsoft.com/office/powerpoint/2010/main" val="439298927"/>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3 Arrow N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691515" y="6760844"/>
            <a:ext cx="8675370" cy="413808"/>
          </a:xfrm>
          <a:prstGeom prst="rect">
            <a:avLst/>
          </a:prstGeom>
        </p:spPr>
        <p:txBody>
          <a:bodyPr/>
          <a:lstStyle/>
          <a:p>
            <a:r>
              <a:rPr lang="en-US" dirty="0"/>
              <a:t>Sources: Bloomberg, CNR Research, as of April 2022.</a:t>
            </a:r>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4807916" y="1851345"/>
            <a:ext cx="4558970" cy="1408747"/>
          </a:xfrm>
        </p:spPr>
        <p:txBody>
          <a:bodyPr>
            <a:noAutofit/>
          </a:bodyPr>
          <a:lstStyle>
            <a:lvl1pPr>
              <a:defRPr sz="1400"/>
            </a:lvl1pPr>
          </a:lstStyle>
          <a:p>
            <a:pPr lvl="0"/>
            <a:r>
              <a:rPr lang="en-US"/>
              <a:t>Edit Master text styles</a:t>
            </a:r>
          </a:p>
        </p:txBody>
      </p:sp>
      <p:sp>
        <p:nvSpPr>
          <p:cNvPr id="10" name="Text Placeholder 8"/>
          <p:cNvSpPr>
            <a:spLocks noGrp="1"/>
          </p:cNvSpPr>
          <p:nvPr>
            <p:ph type="body" sz="quarter" idx="13"/>
          </p:nvPr>
        </p:nvSpPr>
        <p:spPr>
          <a:xfrm>
            <a:off x="4807916" y="3371283"/>
            <a:ext cx="4558970" cy="1408747"/>
          </a:xfrm>
        </p:spPr>
        <p:txBody>
          <a:bodyPr>
            <a:noAutofit/>
          </a:bodyPr>
          <a:lstStyle>
            <a:lvl1pPr>
              <a:defRPr sz="1400"/>
            </a:lvl1pPr>
          </a:lstStyle>
          <a:p>
            <a:pPr lvl="0"/>
            <a:r>
              <a:rPr lang="en-US"/>
              <a:t>Edit Master text styles</a:t>
            </a:r>
          </a:p>
        </p:txBody>
      </p:sp>
      <p:sp>
        <p:nvSpPr>
          <p:cNvPr id="11" name="Text Placeholder 8"/>
          <p:cNvSpPr>
            <a:spLocks noGrp="1"/>
          </p:cNvSpPr>
          <p:nvPr>
            <p:ph type="body" sz="quarter" idx="14"/>
          </p:nvPr>
        </p:nvSpPr>
        <p:spPr>
          <a:xfrm>
            <a:off x="4807916" y="4963002"/>
            <a:ext cx="4558970" cy="1408747"/>
          </a:xfrm>
        </p:spPr>
        <p:txBody>
          <a:bodyPr>
            <a:noAutofit/>
          </a:bodyPr>
          <a:lstStyle>
            <a:lvl1pPr>
              <a:defRPr sz="1400"/>
            </a:lvl1pPr>
          </a:lstStyle>
          <a:p>
            <a:pPr lvl="0"/>
            <a:r>
              <a:rPr lang="en-US"/>
              <a:t>Edit Master text styles</a:t>
            </a:r>
          </a:p>
        </p:txBody>
      </p:sp>
      <p:sp>
        <p:nvSpPr>
          <p:cNvPr id="19" name="Text Placeholder 6"/>
          <p:cNvSpPr>
            <a:spLocks noGrp="1"/>
          </p:cNvSpPr>
          <p:nvPr>
            <p:ph type="body" sz="quarter" idx="18"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2" name="Text Placeholder 11"/>
          <p:cNvSpPr>
            <a:spLocks noGrp="1"/>
          </p:cNvSpPr>
          <p:nvPr>
            <p:ph type="body" sz="quarter" idx="19"/>
          </p:nvPr>
        </p:nvSpPr>
        <p:spPr>
          <a:xfrm>
            <a:off x="685800" y="1851025"/>
            <a:ext cx="3657600" cy="1409700"/>
          </a:xfrm>
          <a:prstGeom prst="homePlate">
            <a:avLst>
              <a:gd name="adj" fmla="val 4485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3" name="Text Placeholder 11"/>
          <p:cNvSpPr>
            <a:spLocks noGrp="1"/>
          </p:cNvSpPr>
          <p:nvPr>
            <p:ph type="body" sz="quarter" idx="20"/>
          </p:nvPr>
        </p:nvSpPr>
        <p:spPr>
          <a:xfrm>
            <a:off x="685800" y="3371281"/>
            <a:ext cx="3657600" cy="1409700"/>
          </a:xfrm>
          <a:prstGeom prst="homePlate">
            <a:avLst>
              <a:gd name="adj" fmla="val 4485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4" name="Text Placeholder 11"/>
          <p:cNvSpPr>
            <a:spLocks noGrp="1"/>
          </p:cNvSpPr>
          <p:nvPr>
            <p:ph type="body" sz="quarter" idx="21"/>
          </p:nvPr>
        </p:nvSpPr>
        <p:spPr>
          <a:xfrm>
            <a:off x="682171" y="4910879"/>
            <a:ext cx="3657600" cy="1409700"/>
          </a:xfrm>
          <a:prstGeom prst="homePlate">
            <a:avLst>
              <a:gd name="adj" fmla="val 44852"/>
            </a:avLst>
          </a:prstGeom>
          <a:solidFill>
            <a:schemeClr val="accent1"/>
          </a:solidFill>
        </p:spPr>
        <p:txBody>
          <a:bodyPr anchor="ctr"/>
          <a:lstStyle>
            <a:lvl1pPr>
              <a:defRPr b="1">
                <a:solidFill>
                  <a:schemeClr val="bg1"/>
                </a:solidFill>
              </a:defRPr>
            </a:lvl1pPr>
          </a:lstStyle>
          <a:p>
            <a:pPr lvl="0"/>
            <a:r>
              <a:rPr lang="en-US"/>
              <a:t>Edit Master text styles</a:t>
            </a:r>
          </a:p>
        </p:txBody>
      </p:sp>
    </p:spTree>
    <p:extLst>
      <p:ext uri="{BB962C8B-B14F-4D97-AF65-F5344CB8AC3E}">
        <p14:creationId xmlns:p14="http://schemas.microsoft.com/office/powerpoint/2010/main" val="3986197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3 Arrow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691515" y="6760844"/>
            <a:ext cx="8675370" cy="413808"/>
          </a:xfrm>
          <a:prstGeom prst="rect">
            <a:avLst/>
          </a:prstGeom>
        </p:spPr>
        <p:txBody>
          <a:bodyPr/>
          <a:lstStyle/>
          <a:p>
            <a:r>
              <a:rPr lang="en-US" dirty="0"/>
              <a:t>Sources: Bloomberg, CNR Research, as of April 2022.</a:t>
            </a:r>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4807915" y="1851343"/>
            <a:ext cx="4558970" cy="1408747"/>
          </a:xfrm>
        </p:spPr>
        <p:txBody>
          <a:bodyPr>
            <a:noAutofit/>
          </a:bodyPr>
          <a:lstStyle>
            <a:lvl1pPr>
              <a:defRPr sz="1400"/>
            </a:lvl1pPr>
          </a:lstStyle>
          <a:p>
            <a:pPr lvl="0"/>
            <a:r>
              <a:rPr lang="en-US"/>
              <a:t>Edit Master text styles</a:t>
            </a:r>
          </a:p>
        </p:txBody>
      </p:sp>
      <p:sp>
        <p:nvSpPr>
          <p:cNvPr id="10" name="Text Placeholder 8"/>
          <p:cNvSpPr>
            <a:spLocks noGrp="1"/>
          </p:cNvSpPr>
          <p:nvPr>
            <p:ph type="body" sz="quarter" idx="13"/>
          </p:nvPr>
        </p:nvSpPr>
        <p:spPr>
          <a:xfrm>
            <a:off x="4807915" y="3371281"/>
            <a:ext cx="4558970" cy="1408747"/>
          </a:xfrm>
        </p:spPr>
        <p:txBody>
          <a:bodyPr>
            <a:noAutofit/>
          </a:bodyPr>
          <a:lstStyle>
            <a:lvl1pPr>
              <a:defRPr sz="1400"/>
            </a:lvl1pPr>
          </a:lstStyle>
          <a:p>
            <a:pPr lvl="0"/>
            <a:r>
              <a:rPr lang="en-US"/>
              <a:t>Edit Master text styles</a:t>
            </a:r>
          </a:p>
        </p:txBody>
      </p:sp>
      <p:sp>
        <p:nvSpPr>
          <p:cNvPr id="11" name="Text Placeholder 8"/>
          <p:cNvSpPr>
            <a:spLocks noGrp="1"/>
          </p:cNvSpPr>
          <p:nvPr>
            <p:ph type="body" sz="quarter" idx="14"/>
          </p:nvPr>
        </p:nvSpPr>
        <p:spPr>
          <a:xfrm>
            <a:off x="4807915" y="4963000"/>
            <a:ext cx="4558970" cy="1408747"/>
          </a:xfrm>
        </p:spPr>
        <p:txBody>
          <a:bodyPr>
            <a:noAutofit/>
          </a:bodyPr>
          <a:lstStyle>
            <a:lvl1pPr>
              <a:defRPr sz="1400"/>
            </a:lvl1pPr>
          </a:lstStyle>
          <a:p>
            <a:pPr lvl="0"/>
            <a:r>
              <a:rPr lang="en-US"/>
              <a:t>Edit Master text styles</a:t>
            </a:r>
          </a:p>
        </p:txBody>
      </p:sp>
      <p:sp>
        <p:nvSpPr>
          <p:cNvPr id="19" name="Text Placeholder 6"/>
          <p:cNvSpPr>
            <a:spLocks noGrp="1"/>
          </p:cNvSpPr>
          <p:nvPr>
            <p:ph type="body" sz="quarter" idx="18"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2" name="Text Placeholder 11"/>
          <p:cNvSpPr>
            <a:spLocks noGrp="1"/>
          </p:cNvSpPr>
          <p:nvPr>
            <p:ph type="body" sz="quarter" idx="19"/>
          </p:nvPr>
        </p:nvSpPr>
        <p:spPr>
          <a:xfrm>
            <a:off x="685800" y="1851025"/>
            <a:ext cx="3657600" cy="1409700"/>
          </a:xfrm>
          <a:prstGeom prst="homePlate">
            <a:avLst>
              <a:gd name="adj" fmla="val 4485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3" name="Text Placeholder 11"/>
          <p:cNvSpPr>
            <a:spLocks noGrp="1"/>
          </p:cNvSpPr>
          <p:nvPr>
            <p:ph type="body" sz="quarter" idx="20"/>
          </p:nvPr>
        </p:nvSpPr>
        <p:spPr>
          <a:xfrm>
            <a:off x="685800" y="3371281"/>
            <a:ext cx="3657600" cy="1409700"/>
          </a:xfrm>
          <a:prstGeom prst="homePlate">
            <a:avLst>
              <a:gd name="adj" fmla="val 44852"/>
            </a:avLst>
          </a:prstGeom>
          <a:solidFill>
            <a:schemeClr val="accent2"/>
          </a:solidFill>
        </p:spPr>
        <p:txBody>
          <a:bodyPr anchor="ctr"/>
          <a:lstStyle>
            <a:lvl1pPr>
              <a:defRPr b="1">
                <a:solidFill>
                  <a:schemeClr val="bg1"/>
                </a:solidFill>
              </a:defRPr>
            </a:lvl1pPr>
          </a:lstStyle>
          <a:p>
            <a:pPr lvl="0"/>
            <a:r>
              <a:rPr lang="en-US"/>
              <a:t>Edit Master text styles</a:t>
            </a:r>
          </a:p>
        </p:txBody>
      </p:sp>
      <p:sp>
        <p:nvSpPr>
          <p:cNvPr id="24" name="Text Placeholder 11"/>
          <p:cNvSpPr>
            <a:spLocks noGrp="1"/>
          </p:cNvSpPr>
          <p:nvPr>
            <p:ph type="body" sz="quarter" idx="21"/>
          </p:nvPr>
        </p:nvSpPr>
        <p:spPr>
          <a:xfrm>
            <a:off x="682171" y="4910879"/>
            <a:ext cx="3657600" cy="1409700"/>
          </a:xfrm>
          <a:prstGeom prst="homePlate">
            <a:avLst>
              <a:gd name="adj" fmla="val 44852"/>
            </a:avLst>
          </a:prstGeom>
          <a:solidFill>
            <a:schemeClr val="accent3"/>
          </a:solidFill>
        </p:spPr>
        <p:txBody>
          <a:bodyPr anchor="ctr"/>
          <a:lstStyle>
            <a:lvl1pPr>
              <a:defRPr b="1">
                <a:solidFill>
                  <a:schemeClr val="bg1"/>
                </a:solidFill>
              </a:defRPr>
            </a:lvl1pPr>
          </a:lstStyle>
          <a:p>
            <a:pPr lvl="0"/>
            <a:r>
              <a:rPr lang="en-US"/>
              <a:t>Edit Master text styles</a:t>
            </a:r>
          </a:p>
        </p:txBody>
      </p:sp>
    </p:spTree>
    <p:extLst>
      <p:ext uri="{BB962C8B-B14F-4D97-AF65-F5344CB8AC3E}">
        <p14:creationId xmlns:p14="http://schemas.microsoft.com/office/powerpoint/2010/main" val="4214808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Short 3 Arrow N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691515" y="6760844"/>
            <a:ext cx="8675370" cy="413808"/>
          </a:xfrm>
          <a:prstGeom prst="rect">
            <a:avLst/>
          </a:prstGeom>
        </p:spPr>
        <p:txBody>
          <a:bodyPr/>
          <a:lstStyle/>
          <a:p>
            <a:r>
              <a:rPr lang="en-US" dirty="0"/>
              <a:t>Sources: Bloomberg, CNR Research, as of April 2022.</a:t>
            </a:r>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2957170" y="1851345"/>
            <a:ext cx="3822192" cy="1408747"/>
          </a:xfrm>
        </p:spPr>
        <p:txBody>
          <a:bodyPr anchor="ctr">
            <a:noAutofit/>
          </a:bodyPr>
          <a:lstStyle>
            <a:lvl1pPr>
              <a:defRPr sz="1485"/>
            </a:lvl1pPr>
          </a:lstStyle>
          <a:p>
            <a:pPr lvl="0"/>
            <a:r>
              <a:rPr lang="en-US"/>
              <a:t>Edit Master text styles</a:t>
            </a:r>
          </a:p>
        </p:txBody>
      </p:sp>
      <p:sp>
        <p:nvSpPr>
          <p:cNvPr id="10" name="Text Placeholder 8"/>
          <p:cNvSpPr>
            <a:spLocks noGrp="1"/>
          </p:cNvSpPr>
          <p:nvPr>
            <p:ph type="body" sz="quarter" idx="13"/>
          </p:nvPr>
        </p:nvSpPr>
        <p:spPr>
          <a:xfrm>
            <a:off x="2957170" y="3371283"/>
            <a:ext cx="3822192" cy="1408747"/>
          </a:xfrm>
        </p:spPr>
        <p:txBody>
          <a:bodyPr anchor="ctr">
            <a:noAutofit/>
          </a:bodyPr>
          <a:lstStyle>
            <a:lvl1pPr>
              <a:defRPr sz="1485"/>
            </a:lvl1pPr>
          </a:lstStyle>
          <a:p>
            <a:pPr lvl="0"/>
            <a:r>
              <a:rPr lang="en-US"/>
              <a:t>Edit Master text styles</a:t>
            </a:r>
          </a:p>
        </p:txBody>
      </p:sp>
      <p:sp>
        <p:nvSpPr>
          <p:cNvPr id="11" name="Text Placeholder 8"/>
          <p:cNvSpPr>
            <a:spLocks noGrp="1"/>
          </p:cNvSpPr>
          <p:nvPr>
            <p:ph type="body" sz="quarter" idx="14"/>
          </p:nvPr>
        </p:nvSpPr>
        <p:spPr>
          <a:xfrm>
            <a:off x="2957170" y="4963002"/>
            <a:ext cx="3822192" cy="1408747"/>
          </a:xfrm>
        </p:spPr>
        <p:txBody>
          <a:bodyPr anchor="ctr">
            <a:noAutofit/>
          </a:bodyPr>
          <a:lstStyle>
            <a:lvl1pPr>
              <a:defRPr sz="1485"/>
            </a:lvl1pPr>
          </a:lstStyle>
          <a:p>
            <a:pPr lvl="0"/>
            <a:r>
              <a:rPr lang="en-US"/>
              <a:t>Edit Master text styles</a:t>
            </a:r>
          </a:p>
        </p:txBody>
      </p:sp>
      <p:sp>
        <p:nvSpPr>
          <p:cNvPr id="12" name="Text Placeholder 11"/>
          <p:cNvSpPr>
            <a:spLocks noGrp="1"/>
          </p:cNvSpPr>
          <p:nvPr>
            <p:ph type="body" sz="quarter" idx="18"/>
          </p:nvPr>
        </p:nvSpPr>
        <p:spPr>
          <a:xfrm>
            <a:off x="6879948" y="1851343"/>
            <a:ext cx="2486939" cy="1430480"/>
          </a:xfrm>
        </p:spPr>
        <p:txBody>
          <a:bodyPr anchor="ctr">
            <a:noAutofit/>
          </a:bodyPr>
          <a:lstStyle>
            <a:lvl1pPr>
              <a:defRPr sz="1485">
                <a:solidFill>
                  <a:schemeClr val="accent2"/>
                </a:solidFill>
                <a:latin typeface="Lato Light" panose="020F0302020204030203" pitchFamily="34" charset="0"/>
              </a:defRPr>
            </a:lvl1pPr>
          </a:lstStyle>
          <a:p>
            <a:pPr lvl="0"/>
            <a:r>
              <a:rPr lang="en-US"/>
              <a:t>Edit Master text styles</a:t>
            </a:r>
          </a:p>
        </p:txBody>
      </p:sp>
      <p:sp>
        <p:nvSpPr>
          <p:cNvPr id="16" name="Text Placeholder 11"/>
          <p:cNvSpPr>
            <a:spLocks noGrp="1"/>
          </p:cNvSpPr>
          <p:nvPr>
            <p:ph type="body" sz="quarter" idx="19"/>
          </p:nvPr>
        </p:nvSpPr>
        <p:spPr>
          <a:xfrm>
            <a:off x="6879948" y="3396305"/>
            <a:ext cx="2486939" cy="1430480"/>
          </a:xfrm>
        </p:spPr>
        <p:txBody>
          <a:bodyPr anchor="ctr">
            <a:noAutofit/>
          </a:bodyPr>
          <a:lstStyle>
            <a:lvl1pPr>
              <a:defRPr sz="1485">
                <a:solidFill>
                  <a:schemeClr val="accent2"/>
                </a:solidFill>
                <a:latin typeface="Lato Light" panose="020F0302020204030203" pitchFamily="34" charset="0"/>
              </a:defRPr>
            </a:lvl1pPr>
          </a:lstStyle>
          <a:p>
            <a:pPr lvl="0"/>
            <a:r>
              <a:rPr lang="en-US"/>
              <a:t>Edit Master text styles</a:t>
            </a:r>
          </a:p>
        </p:txBody>
      </p:sp>
      <p:sp>
        <p:nvSpPr>
          <p:cNvPr id="17" name="Text Placeholder 11"/>
          <p:cNvSpPr>
            <a:spLocks noGrp="1"/>
          </p:cNvSpPr>
          <p:nvPr>
            <p:ph type="body" sz="quarter" idx="20"/>
          </p:nvPr>
        </p:nvSpPr>
        <p:spPr>
          <a:xfrm>
            <a:off x="6879948" y="4941267"/>
            <a:ext cx="2486939" cy="1430480"/>
          </a:xfrm>
        </p:spPr>
        <p:txBody>
          <a:bodyPr anchor="ctr">
            <a:noAutofit/>
          </a:bodyPr>
          <a:lstStyle>
            <a:lvl1pPr>
              <a:defRPr sz="1485">
                <a:solidFill>
                  <a:schemeClr val="accent2"/>
                </a:solidFill>
                <a:latin typeface="Lato Light" panose="020F0302020204030203" pitchFamily="34" charset="0"/>
              </a:defRPr>
            </a:lvl1pPr>
          </a:lstStyle>
          <a:p>
            <a:pPr lvl="0"/>
            <a:r>
              <a:rPr lang="en-US"/>
              <a:t>Edit Master text styles</a:t>
            </a:r>
          </a:p>
        </p:txBody>
      </p:sp>
      <p:sp>
        <p:nvSpPr>
          <p:cNvPr id="21" name="Text Placeholder 6"/>
          <p:cNvSpPr>
            <a:spLocks noGrp="1"/>
          </p:cNvSpPr>
          <p:nvPr>
            <p:ph type="body" sz="quarter" idx="21"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25" name="Text Placeholder 24"/>
          <p:cNvSpPr>
            <a:spLocks noGrp="1"/>
          </p:cNvSpPr>
          <p:nvPr>
            <p:ph type="body" sz="quarter" idx="22"/>
          </p:nvPr>
        </p:nvSpPr>
        <p:spPr>
          <a:xfrm>
            <a:off x="685800" y="1857375"/>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6" name="Text Placeholder 24"/>
          <p:cNvSpPr>
            <a:spLocks noGrp="1"/>
          </p:cNvSpPr>
          <p:nvPr>
            <p:ph type="body" sz="quarter" idx="23"/>
          </p:nvPr>
        </p:nvSpPr>
        <p:spPr>
          <a:xfrm>
            <a:off x="674914" y="3404391"/>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7" name="Text Placeholder 24"/>
          <p:cNvSpPr>
            <a:spLocks noGrp="1"/>
          </p:cNvSpPr>
          <p:nvPr>
            <p:ph type="body" sz="quarter" idx="24"/>
          </p:nvPr>
        </p:nvSpPr>
        <p:spPr>
          <a:xfrm>
            <a:off x="671286" y="4944513"/>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a:t>Edit Master text styles</a:t>
            </a:r>
          </a:p>
        </p:txBody>
      </p:sp>
    </p:spTree>
    <p:extLst>
      <p:ext uri="{BB962C8B-B14F-4D97-AF65-F5344CB8AC3E}">
        <p14:creationId xmlns:p14="http://schemas.microsoft.com/office/powerpoint/2010/main" val="26389570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Short 3 Arrow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691515" y="6760844"/>
            <a:ext cx="8675370" cy="413808"/>
          </a:xfrm>
          <a:prstGeom prst="rect">
            <a:avLst/>
          </a:prstGeom>
        </p:spPr>
        <p:txBody>
          <a:bodyPr/>
          <a:lstStyle/>
          <a:p>
            <a:r>
              <a:rPr lang="en-US" dirty="0"/>
              <a:t>Sources: Bloomberg, CNR Research, as of April 2022.</a:t>
            </a:r>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2957170" y="1851343"/>
            <a:ext cx="3822192" cy="1408747"/>
          </a:xfrm>
        </p:spPr>
        <p:txBody>
          <a:bodyPr anchor="ctr">
            <a:noAutofit/>
          </a:bodyPr>
          <a:lstStyle>
            <a:lvl1pPr>
              <a:defRPr sz="1485"/>
            </a:lvl1pPr>
          </a:lstStyle>
          <a:p>
            <a:pPr lvl="0"/>
            <a:r>
              <a:rPr lang="en-US"/>
              <a:t>Edit Master text styles</a:t>
            </a:r>
          </a:p>
        </p:txBody>
      </p:sp>
      <p:sp>
        <p:nvSpPr>
          <p:cNvPr id="10" name="Text Placeholder 8"/>
          <p:cNvSpPr>
            <a:spLocks noGrp="1"/>
          </p:cNvSpPr>
          <p:nvPr>
            <p:ph type="body" sz="quarter" idx="13"/>
          </p:nvPr>
        </p:nvSpPr>
        <p:spPr>
          <a:xfrm>
            <a:off x="2957170" y="3371281"/>
            <a:ext cx="3822192" cy="1408747"/>
          </a:xfrm>
        </p:spPr>
        <p:txBody>
          <a:bodyPr anchor="ctr">
            <a:noAutofit/>
          </a:bodyPr>
          <a:lstStyle>
            <a:lvl1pPr>
              <a:defRPr sz="1485"/>
            </a:lvl1pPr>
          </a:lstStyle>
          <a:p>
            <a:pPr lvl="0"/>
            <a:r>
              <a:rPr lang="en-US"/>
              <a:t>Edit Master text styles</a:t>
            </a:r>
          </a:p>
        </p:txBody>
      </p:sp>
      <p:sp>
        <p:nvSpPr>
          <p:cNvPr id="11" name="Text Placeholder 8"/>
          <p:cNvSpPr>
            <a:spLocks noGrp="1"/>
          </p:cNvSpPr>
          <p:nvPr>
            <p:ph type="body" sz="quarter" idx="14"/>
          </p:nvPr>
        </p:nvSpPr>
        <p:spPr>
          <a:xfrm>
            <a:off x="2957170" y="4963000"/>
            <a:ext cx="3822192" cy="1408747"/>
          </a:xfrm>
        </p:spPr>
        <p:txBody>
          <a:bodyPr anchor="ctr">
            <a:noAutofit/>
          </a:bodyPr>
          <a:lstStyle>
            <a:lvl1pPr>
              <a:defRPr sz="1485"/>
            </a:lvl1pPr>
          </a:lstStyle>
          <a:p>
            <a:pPr lvl="0"/>
            <a:r>
              <a:rPr lang="en-US"/>
              <a:t>Edit Master text styles</a:t>
            </a:r>
          </a:p>
        </p:txBody>
      </p:sp>
      <p:sp>
        <p:nvSpPr>
          <p:cNvPr id="12" name="Text Placeholder 11"/>
          <p:cNvSpPr>
            <a:spLocks noGrp="1"/>
          </p:cNvSpPr>
          <p:nvPr>
            <p:ph type="body" sz="quarter" idx="18"/>
          </p:nvPr>
        </p:nvSpPr>
        <p:spPr>
          <a:xfrm>
            <a:off x="6879947" y="1851343"/>
            <a:ext cx="2486939" cy="1430480"/>
          </a:xfrm>
        </p:spPr>
        <p:txBody>
          <a:bodyPr anchor="ctr">
            <a:noAutofit/>
          </a:bodyPr>
          <a:lstStyle>
            <a:lvl1pPr>
              <a:defRPr sz="1485">
                <a:solidFill>
                  <a:schemeClr val="accent2"/>
                </a:solidFill>
                <a:latin typeface="Lato Light" panose="020F0302020204030203" pitchFamily="34" charset="0"/>
              </a:defRPr>
            </a:lvl1pPr>
          </a:lstStyle>
          <a:p>
            <a:pPr lvl="0"/>
            <a:r>
              <a:rPr lang="en-US"/>
              <a:t>Edit Master text styles</a:t>
            </a:r>
          </a:p>
        </p:txBody>
      </p:sp>
      <p:sp>
        <p:nvSpPr>
          <p:cNvPr id="16" name="Text Placeholder 11"/>
          <p:cNvSpPr>
            <a:spLocks noGrp="1"/>
          </p:cNvSpPr>
          <p:nvPr>
            <p:ph type="body" sz="quarter" idx="19"/>
          </p:nvPr>
        </p:nvSpPr>
        <p:spPr>
          <a:xfrm>
            <a:off x="6879947" y="3396305"/>
            <a:ext cx="2486939" cy="1430480"/>
          </a:xfrm>
        </p:spPr>
        <p:txBody>
          <a:bodyPr anchor="ctr">
            <a:noAutofit/>
          </a:bodyPr>
          <a:lstStyle>
            <a:lvl1pPr>
              <a:defRPr sz="1485">
                <a:solidFill>
                  <a:schemeClr val="accent2"/>
                </a:solidFill>
                <a:latin typeface="Lato Light" panose="020F0302020204030203" pitchFamily="34" charset="0"/>
              </a:defRPr>
            </a:lvl1pPr>
          </a:lstStyle>
          <a:p>
            <a:pPr lvl="0"/>
            <a:r>
              <a:rPr lang="en-US"/>
              <a:t>Edit Master text styles</a:t>
            </a:r>
          </a:p>
        </p:txBody>
      </p:sp>
      <p:sp>
        <p:nvSpPr>
          <p:cNvPr id="17" name="Text Placeholder 11"/>
          <p:cNvSpPr>
            <a:spLocks noGrp="1"/>
          </p:cNvSpPr>
          <p:nvPr>
            <p:ph type="body" sz="quarter" idx="20"/>
          </p:nvPr>
        </p:nvSpPr>
        <p:spPr>
          <a:xfrm>
            <a:off x="6879947" y="4941267"/>
            <a:ext cx="2486939" cy="1430480"/>
          </a:xfrm>
        </p:spPr>
        <p:txBody>
          <a:bodyPr anchor="ctr">
            <a:noAutofit/>
          </a:bodyPr>
          <a:lstStyle>
            <a:lvl1pPr>
              <a:defRPr sz="1485">
                <a:solidFill>
                  <a:schemeClr val="accent2"/>
                </a:solidFill>
                <a:latin typeface="Lato Light" panose="020F0302020204030203" pitchFamily="34" charset="0"/>
              </a:defRPr>
            </a:lvl1pPr>
          </a:lstStyle>
          <a:p>
            <a:pPr lvl="0"/>
            <a:r>
              <a:rPr lang="en-US"/>
              <a:t>Edit Master text styles</a:t>
            </a:r>
          </a:p>
        </p:txBody>
      </p:sp>
      <p:sp>
        <p:nvSpPr>
          <p:cNvPr id="21" name="Text Placeholder 6"/>
          <p:cNvSpPr>
            <a:spLocks noGrp="1"/>
          </p:cNvSpPr>
          <p:nvPr>
            <p:ph type="body" sz="quarter" idx="21"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25" name="Text Placeholder 24"/>
          <p:cNvSpPr>
            <a:spLocks noGrp="1"/>
          </p:cNvSpPr>
          <p:nvPr>
            <p:ph type="body" sz="quarter" idx="22"/>
          </p:nvPr>
        </p:nvSpPr>
        <p:spPr>
          <a:xfrm>
            <a:off x="685800" y="1857375"/>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6" name="Text Placeholder 24"/>
          <p:cNvSpPr>
            <a:spLocks noGrp="1"/>
          </p:cNvSpPr>
          <p:nvPr>
            <p:ph type="body" sz="quarter" idx="23"/>
          </p:nvPr>
        </p:nvSpPr>
        <p:spPr>
          <a:xfrm>
            <a:off x="674914" y="3404391"/>
            <a:ext cx="2133600" cy="1423988"/>
          </a:xfrm>
          <a:prstGeom prst="homePlate">
            <a:avLst>
              <a:gd name="adj" fmla="val 32672"/>
            </a:avLst>
          </a:prstGeom>
          <a:solidFill>
            <a:schemeClr val="accent2"/>
          </a:solidFill>
        </p:spPr>
        <p:txBody>
          <a:bodyPr anchor="ctr"/>
          <a:lstStyle>
            <a:lvl1pPr>
              <a:defRPr b="1">
                <a:solidFill>
                  <a:schemeClr val="bg1"/>
                </a:solidFill>
              </a:defRPr>
            </a:lvl1pPr>
          </a:lstStyle>
          <a:p>
            <a:pPr lvl="0"/>
            <a:r>
              <a:rPr lang="en-US"/>
              <a:t>Edit Master text styles</a:t>
            </a:r>
          </a:p>
        </p:txBody>
      </p:sp>
      <p:sp>
        <p:nvSpPr>
          <p:cNvPr id="27" name="Text Placeholder 24"/>
          <p:cNvSpPr>
            <a:spLocks noGrp="1"/>
          </p:cNvSpPr>
          <p:nvPr>
            <p:ph type="body" sz="quarter" idx="24"/>
          </p:nvPr>
        </p:nvSpPr>
        <p:spPr>
          <a:xfrm>
            <a:off x="671286" y="4944513"/>
            <a:ext cx="2133600" cy="1423988"/>
          </a:xfrm>
          <a:prstGeom prst="homePlate">
            <a:avLst>
              <a:gd name="adj" fmla="val 32672"/>
            </a:avLst>
          </a:prstGeom>
          <a:solidFill>
            <a:schemeClr val="accent3"/>
          </a:solidFill>
        </p:spPr>
        <p:txBody>
          <a:bodyPr anchor="ctr"/>
          <a:lstStyle>
            <a:lvl1pPr>
              <a:defRPr b="1">
                <a:solidFill>
                  <a:schemeClr val="bg1"/>
                </a:solidFill>
              </a:defRPr>
            </a:lvl1pPr>
          </a:lstStyle>
          <a:p>
            <a:pPr lvl="0"/>
            <a:r>
              <a:rPr lang="en-US"/>
              <a:t>Edit Master text styles</a:t>
            </a:r>
          </a:p>
        </p:txBody>
      </p:sp>
    </p:spTree>
    <p:extLst>
      <p:ext uri="{BB962C8B-B14F-4D97-AF65-F5344CB8AC3E}">
        <p14:creationId xmlns:p14="http://schemas.microsoft.com/office/powerpoint/2010/main" val="4165311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Lo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8712200" cy="914400"/>
          </a:xfrm>
          <a:ln>
            <a:solidFill>
              <a:schemeClr val="bg1"/>
            </a:solidFill>
          </a:ln>
        </p:spPr>
        <p:txBody>
          <a:bodyPr>
            <a:normAutofit/>
          </a:bodyPr>
          <a:lstStyle>
            <a:lvl1pPr>
              <a:spcBef>
                <a:spcPts val="990"/>
              </a:spcBef>
              <a:defRPr sz="4000" b="0" u="none" strike="noStrike" spc="165" normalizeH="0" baseline="0">
                <a:ln>
                  <a:noFill/>
                </a:ln>
                <a:solidFill>
                  <a:schemeClr val="accent2"/>
                </a:solidFill>
                <a:uFill>
                  <a:solidFill>
                    <a:schemeClr val="accent4"/>
                  </a:solidFill>
                </a:uFill>
                <a:latin typeface="Lato Light" panose="020F0302020204030203" pitchFamily="34" charset="0"/>
                <a:cs typeface="Leelawadee UI" panose="020B0502040204020203" pitchFamily="34" charset="-34"/>
              </a:defRPr>
            </a:lvl1pPr>
          </a:lstStyle>
          <a:p>
            <a:r>
              <a:rPr lang="en-US" dirty="0"/>
              <a:t>Agenda</a:t>
            </a: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4"/>
          </p:nvPr>
        </p:nvSpPr>
        <p:spPr>
          <a:xfrm>
            <a:off x="691197" y="4906746"/>
            <a:ext cx="8706803" cy="1521674"/>
          </a:xfrm>
        </p:spPr>
        <p:txBody>
          <a:bodyPr anchor="b">
            <a:noAutofit/>
          </a:bodyPr>
          <a:lstStyle>
            <a:lvl1pPr>
              <a:defRPr sz="1100" i="0">
                <a:solidFill>
                  <a:schemeClr val="bg2"/>
                </a:solidFill>
              </a:defRPr>
            </a:lvl1pPr>
          </a:lstStyle>
          <a:p>
            <a:pPr lvl="0"/>
            <a:r>
              <a:rPr lang="en-US"/>
              <a:t>Edit Master text styles</a:t>
            </a:r>
          </a:p>
        </p:txBody>
      </p:sp>
      <p:sp>
        <p:nvSpPr>
          <p:cNvPr id="11" name="Rectangle 10"/>
          <p:cNvSpPr/>
          <p:nvPr userDrawn="1"/>
        </p:nvSpPr>
        <p:spPr>
          <a:xfrm>
            <a:off x="-2498" y="6591117"/>
            <a:ext cx="10058400" cy="1225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3" name="Footer Placeholder 2"/>
          <p:cNvSpPr>
            <a:spLocks noGrp="1"/>
          </p:cNvSpPr>
          <p:nvPr>
            <p:ph type="ftr" sz="quarter" idx="10"/>
          </p:nvPr>
        </p:nvSpPr>
        <p:spPr>
          <a:xfrm>
            <a:off x="691515" y="6760844"/>
            <a:ext cx="8675370" cy="413808"/>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80009542"/>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Management +Team">
    <p:spTree>
      <p:nvGrpSpPr>
        <p:cNvPr id="1" name=""/>
        <p:cNvGrpSpPr/>
        <p:nvPr/>
      </p:nvGrpSpPr>
      <p:grpSpPr>
        <a:xfrm>
          <a:off x="0" y="0"/>
          <a:ext cx="0" cy="0"/>
          <a:chOff x="0" y="0"/>
          <a:chExt cx="0" cy="0"/>
        </a:xfrm>
      </p:grpSpPr>
      <p:sp>
        <p:nvSpPr>
          <p:cNvPr id="5" name="Rectangle 4"/>
          <p:cNvSpPr/>
          <p:nvPr userDrawn="1"/>
        </p:nvSpPr>
        <p:spPr>
          <a:xfrm>
            <a:off x="0" y="0"/>
            <a:ext cx="3581400" cy="77724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3891871" y="685800"/>
            <a:ext cx="5511800" cy="914400"/>
          </a:xfrm>
        </p:spPr>
        <p:txBody>
          <a:bodyPr/>
          <a:lstStyle>
            <a:lvl1pPr>
              <a:defRPr b="1" baseline="0">
                <a:latin typeface="Lato" panose="020F0502020204030203" pitchFamily="34" charset="0"/>
              </a:defRPr>
            </a:lvl1pPr>
          </a:lstStyle>
          <a:p>
            <a:r>
              <a:rPr lang="en-US" dirty="0"/>
              <a:t>Manager + 2</a:t>
            </a:r>
          </a:p>
        </p:txBody>
      </p:sp>
      <p:sp>
        <p:nvSpPr>
          <p:cNvPr id="3" name="Footer Placeholder 2"/>
          <p:cNvSpPr>
            <a:spLocks noGrp="1"/>
          </p:cNvSpPr>
          <p:nvPr>
            <p:ph type="ftr" sz="quarter" idx="10"/>
          </p:nvPr>
        </p:nvSpPr>
        <p:spPr>
          <a:xfrm>
            <a:off x="685801" y="6781802"/>
            <a:ext cx="8681085" cy="392851"/>
          </a:xfrm>
          <a:prstGeom prst="rect">
            <a:avLst/>
          </a:prstGeom>
        </p:spPr>
        <p:txBody>
          <a:bodyPr/>
          <a:lstStyle/>
          <a:p>
            <a:r>
              <a:rPr lang="en-US" dirty="0"/>
              <a:t>Sources: Bloomberg, CNR Research, as of April 2022.</a:t>
            </a:r>
          </a:p>
        </p:txBody>
      </p:sp>
      <p:sp>
        <p:nvSpPr>
          <p:cNvPr id="4" name="Slide Number Placeholder 3"/>
          <p:cNvSpPr>
            <a:spLocks noGrp="1"/>
          </p:cNvSpPr>
          <p:nvPr>
            <p:ph type="sldNum" sz="quarter" idx="11"/>
          </p:nvPr>
        </p:nvSpPr>
        <p:spPr/>
        <p:txBody>
          <a:bodyPr/>
          <a:lstStyle/>
          <a:p>
            <a:fld id="{AB5CCA11-A4CF-47B9-B149-65ABF3A35027}" type="slidenum">
              <a:rPr lang="en-US" smtClean="0"/>
              <a:t>‹#›</a:t>
            </a:fld>
            <a:endParaRPr lang="en-US" dirty="0"/>
          </a:p>
        </p:txBody>
      </p:sp>
      <p:sp>
        <p:nvSpPr>
          <p:cNvPr id="6" name="Picture Placeholder 5"/>
          <p:cNvSpPr>
            <a:spLocks noGrp="1"/>
          </p:cNvSpPr>
          <p:nvPr>
            <p:ph type="pic" sz="quarter" idx="12"/>
          </p:nvPr>
        </p:nvSpPr>
        <p:spPr>
          <a:xfrm>
            <a:off x="1094127" y="1015598"/>
            <a:ext cx="1828800" cy="1828800"/>
          </a:xfrm>
          <a:prstGeom prst="ellipse">
            <a:avLst/>
          </a:prstGeom>
          <a:ln>
            <a:solidFill>
              <a:schemeClr val="accent1"/>
            </a:solidFill>
          </a:ln>
        </p:spPr>
        <p:txBody>
          <a:bodyPr/>
          <a:lstStyle/>
          <a:p>
            <a:r>
              <a:rPr lang="en-US" dirty="0"/>
              <a:t>Click icon to add picture</a:t>
            </a:r>
          </a:p>
        </p:txBody>
      </p:sp>
      <p:sp>
        <p:nvSpPr>
          <p:cNvPr id="9" name="Text Placeholder 8"/>
          <p:cNvSpPr>
            <a:spLocks noGrp="1"/>
          </p:cNvSpPr>
          <p:nvPr>
            <p:ph type="body" sz="quarter" idx="16"/>
          </p:nvPr>
        </p:nvSpPr>
        <p:spPr>
          <a:xfrm>
            <a:off x="698938" y="4630416"/>
            <a:ext cx="2743200" cy="2151385"/>
          </a:xfrm>
        </p:spPr>
        <p:txBody>
          <a:bodyPr>
            <a:noAutofit/>
          </a:bodyPr>
          <a:lstStyle>
            <a:lvl1pPr algn="ctr">
              <a:defRPr sz="1400">
                <a:solidFill>
                  <a:schemeClr val="bg1">
                    <a:lumMod val="50000"/>
                  </a:schemeClr>
                </a:solidFill>
                <a:latin typeface="Lato Light" panose="020F0302020204030203" pitchFamily="34" charset="0"/>
              </a:defRPr>
            </a:lvl1pPr>
          </a:lstStyle>
          <a:p>
            <a:pPr lvl="0"/>
            <a:r>
              <a:rPr lang="en-US"/>
              <a:t>Edit Master text styles</a:t>
            </a:r>
          </a:p>
        </p:txBody>
      </p:sp>
      <p:sp>
        <p:nvSpPr>
          <p:cNvPr id="12" name="Text Placeholder 11"/>
          <p:cNvSpPr>
            <a:spLocks noGrp="1"/>
          </p:cNvSpPr>
          <p:nvPr>
            <p:ph type="body" sz="quarter" idx="17" hasCustomPrompt="1"/>
          </p:nvPr>
        </p:nvSpPr>
        <p:spPr>
          <a:xfrm>
            <a:off x="698938" y="3779840"/>
            <a:ext cx="2743200" cy="850575"/>
          </a:xfrm>
        </p:spPr>
        <p:txBody>
          <a:bodyPr>
            <a:noAutofit/>
          </a:bodyPr>
          <a:lstStyle>
            <a:lvl1pPr algn="ctr">
              <a:defRPr sz="1800" b="1">
                <a:solidFill>
                  <a:schemeClr val="accent1"/>
                </a:solidFill>
              </a:defRPr>
            </a:lvl1pPr>
          </a:lstStyle>
          <a:p>
            <a:pPr lvl="0"/>
            <a:r>
              <a:rPr lang="en-US" dirty="0"/>
              <a:t>Title</a:t>
            </a:r>
          </a:p>
        </p:txBody>
      </p:sp>
      <p:sp>
        <p:nvSpPr>
          <p:cNvPr id="15" name="Text Placeholder 6"/>
          <p:cNvSpPr>
            <a:spLocks noGrp="1"/>
          </p:cNvSpPr>
          <p:nvPr>
            <p:ph type="body" sz="quarter" idx="13"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8" name="Text Placeholder 7"/>
          <p:cNvSpPr>
            <a:spLocks noGrp="1"/>
          </p:cNvSpPr>
          <p:nvPr>
            <p:ph type="body" sz="quarter" idx="18" hasCustomPrompt="1"/>
          </p:nvPr>
        </p:nvSpPr>
        <p:spPr>
          <a:xfrm>
            <a:off x="698500" y="3024164"/>
            <a:ext cx="2743638" cy="755674"/>
          </a:xfrm>
        </p:spPr>
        <p:txBody>
          <a:bodyPr anchor="t">
            <a:noAutofit/>
          </a:bodyPr>
          <a:lstStyle>
            <a:lvl1pPr algn="ctr">
              <a:defRPr sz="2400" b="1">
                <a:solidFill>
                  <a:schemeClr val="accent2"/>
                </a:solidFill>
              </a:defRPr>
            </a:lvl1pPr>
          </a:lstStyle>
          <a:p>
            <a:pPr lvl="0"/>
            <a:r>
              <a:rPr lang="en-US" dirty="0"/>
              <a:t>Manager Name</a:t>
            </a:r>
          </a:p>
        </p:txBody>
      </p:sp>
      <p:sp>
        <p:nvSpPr>
          <p:cNvPr id="11" name="Picture Placeholder 10"/>
          <p:cNvSpPr>
            <a:spLocks noGrp="1"/>
          </p:cNvSpPr>
          <p:nvPr>
            <p:ph type="pic" sz="quarter" idx="19"/>
          </p:nvPr>
        </p:nvSpPr>
        <p:spPr>
          <a:xfrm>
            <a:off x="4418812" y="1857375"/>
            <a:ext cx="1554480" cy="1554480"/>
          </a:xfrm>
          <a:prstGeom prst="ellipse">
            <a:avLst/>
          </a:prstGeom>
          <a:ln>
            <a:solidFill>
              <a:schemeClr val="accent1"/>
            </a:solidFill>
          </a:ln>
        </p:spPr>
        <p:txBody>
          <a:bodyPr/>
          <a:lstStyle/>
          <a:p>
            <a:r>
              <a:rPr lang="en-US" dirty="0"/>
              <a:t>Click icon to add picture</a:t>
            </a:r>
          </a:p>
        </p:txBody>
      </p:sp>
      <p:sp>
        <p:nvSpPr>
          <p:cNvPr id="16" name="Text Placeholder 8"/>
          <p:cNvSpPr>
            <a:spLocks noGrp="1"/>
          </p:cNvSpPr>
          <p:nvPr>
            <p:ph type="body" sz="quarter" idx="20"/>
          </p:nvPr>
        </p:nvSpPr>
        <p:spPr>
          <a:xfrm>
            <a:off x="6693097" y="4633148"/>
            <a:ext cx="2704903" cy="2148652"/>
          </a:xfrm>
        </p:spPr>
        <p:txBody>
          <a:bodyPr>
            <a:noAutofit/>
          </a:bodyPr>
          <a:lstStyle>
            <a:lvl1pPr algn="ctr">
              <a:defRPr sz="1400">
                <a:solidFill>
                  <a:schemeClr val="bg1">
                    <a:lumMod val="50000"/>
                  </a:schemeClr>
                </a:solidFill>
                <a:latin typeface="Lato Light" panose="020F0302020204030203" pitchFamily="34" charset="0"/>
              </a:defRPr>
            </a:lvl1pPr>
          </a:lstStyle>
          <a:p>
            <a:pPr lvl="0"/>
            <a:r>
              <a:rPr lang="en-US"/>
              <a:t>Edit Master text styles</a:t>
            </a:r>
          </a:p>
        </p:txBody>
      </p:sp>
      <p:sp>
        <p:nvSpPr>
          <p:cNvPr id="17" name="Text Placeholder 11"/>
          <p:cNvSpPr>
            <a:spLocks noGrp="1"/>
          </p:cNvSpPr>
          <p:nvPr>
            <p:ph type="body" sz="quarter" idx="21" hasCustomPrompt="1"/>
          </p:nvPr>
        </p:nvSpPr>
        <p:spPr>
          <a:xfrm>
            <a:off x="6682150" y="4138408"/>
            <a:ext cx="2715851" cy="438997"/>
          </a:xfrm>
        </p:spPr>
        <p:txBody>
          <a:bodyPr>
            <a:noAutofit/>
          </a:bodyPr>
          <a:lstStyle>
            <a:lvl1pPr algn="ctr">
              <a:defRPr sz="1600" b="0">
                <a:solidFill>
                  <a:schemeClr val="accent1"/>
                </a:solidFill>
              </a:defRPr>
            </a:lvl1pPr>
          </a:lstStyle>
          <a:p>
            <a:pPr lvl="0"/>
            <a:r>
              <a:rPr lang="en-US" dirty="0"/>
              <a:t>Title</a:t>
            </a:r>
          </a:p>
        </p:txBody>
      </p:sp>
      <p:sp>
        <p:nvSpPr>
          <p:cNvPr id="19" name="Text Placeholder 8"/>
          <p:cNvSpPr>
            <a:spLocks noGrp="1"/>
          </p:cNvSpPr>
          <p:nvPr>
            <p:ph type="body" sz="quarter" idx="23"/>
          </p:nvPr>
        </p:nvSpPr>
        <p:spPr>
          <a:xfrm>
            <a:off x="3891871" y="4630417"/>
            <a:ext cx="2695685" cy="2151385"/>
          </a:xfrm>
        </p:spPr>
        <p:txBody>
          <a:bodyPr>
            <a:noAutofit/>
          </a:bodyPr>
          <a:lstStyle>
            <a:lvl1pPr algn="ctr">
              <a:defRPr sz="1400">
                <a:solidFill>
                  <a:schemeClr val="bg1">
                    <a:lumMod val="50000"/>
                  </a:schemeClr>
                </a:solidFill>
                <a:latin typeface="Lato Light" panose="020F0302020204030203" pitchFamily="34" charset="0"/>
              </a:defRPr>
            </a:lvl1pPr>
          </a:lstStyle>
          <a:p>
            <a:pPr lvl="0"/>
            <a:r>
              <a:rPr lang="en-US"/>
              <a:t>Edit Master text styles</a:t>
            </a:r>
          </a:p>
        </p:txBody>
      </p:sp>
      <p:sp>
        <p:nvSpPr>
          <p:cNvPr id="20" name="Text Placeholder 11"/>
          <p:cNvSpPr>
            <a:spLocks noGrp="1"/>
          </p:cNvSpPr>
          <p:nvPr>
            <p:ph type="body" sz="quarter" idx="24" hasCustomPrompt="1"/>
          </p:nvPr>
        </p:nvSpPr>
        <p:spPr>
          <a:xfrm>
            <a:off x="3891871" y="4135676"/>
            <a:ext cx="2695685" cy="438997"/>
          </a:xfrm>
        </p:spPr>
        <p:txBody>
          <a:bodyPr>
            <a:noAutofit/>
          </a:bodyPr>
          <a:lstStyle>
            <a:lvl1pPr algn="ctr">
              <a:defRPr sz="1600" b="0">
                <a:solidFill>
                  <a:schemeClr val="accent1"/>
                </a:solidFill>
              </a:defRPr>
            </a:lvl1pPr>
          </a:lstStyle>
          <a:p>
            <a:pPr lvl="0"/>
            <a:r>
              <a:rPr lang="en-US" dirty="0"/>
              <a:t>Title</a:t>
            </a:r>
          </a:p>
        </p:txBody>
      </p:sp>
      <p:sp>
        <p:nvSpPr>
          <p:cNvPr id="21" name="Text Placeholder 7"/>
          <p:cNvSpPr>
            <a:spLocks noGrp="1"/>
          </p:cNvSpPr>
          <p:nvPr>
            <p:ph type="body" sz="quarter" idx="25" hasCustomPrompt="1"/>
          </p:nvPr>
        </p:nvSpPr>
        <p:spPr>
          <a:xfrm>
            <a:off x="3891440" y="3537927"/>
            <a:ext cx="2696115" cy="597463"/>
          </a:xfrm>
        </p:spPr>
        <p:txBody>
          <a:bodyPr>
            <a:noAutofit/>
          </a:bodyPr>
          <a:lstStyle>
            <a:lvl1pPr algn="ctr">
              <a:defRPr sz="2000" b="0" baseline="0">
                <a:solidFill>
                  <a:schemeClr val="accent2"/>
                </a:solidFill>
                <a:latin typeface="Lato Light" panose="020F0302020204030203" pitchFamily="34" charset="0"/>
              </a:defRPr>
            </a:lvl1pPr>
          </a:lstStyle>
          <a:p>
            <a:pPr lvl="0"/>
            <a:r>
              <a:rPr lang="en-US" dirty="0"/>
              <a:t>Team Member Name</a:t>
            </a:r>
          </a:p>
        </p:txBody>
      </p:sp>
      <p:sp>
        <p:nvSpPr>
          <p:cNvPr id="22" name="Picture Placeholder 10"/>
          <p:cNvSpPr>
            <a:spLocks noGrp="1"/>
          </p:cNvSpPr>
          <p:nvPr>
            <p:ph type="pic" sz="quarter" idx="26"/>
          </p:nvPr>
        </p:nvSpPr>
        <p:spPr>
          <a:xfrm>
            <a:off x="7267772" y="1850978"/>
            <a:ext cx="1554480" cy="1554480"/>
          </a:xfrm>
          <a:prstGeom prst="ellipse">
            <a:avLst/>
          </a:prstGeom>
          <a:ln>
            <a:solidFill>
              <a:schemeClr val="accent1"/>
            </a:solidFill>
          </a:ln>
        </p:spPr>
        <p:txBody>
          <a:bodyPr/>
          <a:lstStyle/>
          <a:p>
            <a:r>
              <a:rPr lang="en-US" dirty="0"/>
              <a:t>Click icon to add picture</a:t>
            </a:r>
          </a:p>
        </p:txBody>
      </p:sp>
      <p:sp>
        <p:nvSpPr>
          <p:cNvPr id="23" name="Text Placeholder 7"/>
          <p:cNvSpPr>
            <a:spLocks noGrp="1"/>
          </p:cNvSpPr>
          <p:nvPr>
            <p:ph type="body" sz="quarter" idx="27" hasCustomPrompt="1"/>
          </p:nvPr>
        </p:nvSpPr>
        <p:spPr>
          <a:xfrm>
            <a:off x="6682150" y="3537925"/>
            <a:ext cx="2715851" cy="590144"/>
          </a:xfrm>
        </p:spPr>
        <p:txBody>
          <a:bodyPr>
            <a:noAutofit/>
          </a:bodyPr>
          <a:lstStyle>
            <a:lvl1pPr algn="ctr">
              <a:defRPr sz="2000" b="0" baseline="0">
                <a:solidFill>
                  <a:schemeClr val="accent2"/>
                </a:solidFill>
                <a:latin typeface="Lato Light" panose="020F0302020204030203" pitchFamily="34" charset="0"/>
              </a:defRPr>
            </a:lvl1pPr>
          </a:lstStyle>
          <a:p>
            <a:pPr lvl="0"/>
            <a:r>
              <a:rPr lang="en-US" dirty="0"/>
              <a:t>Team Member Name</a:t>
            </a:r>
          </a:p>
        </p:txBody>
      </p:sp>
    </p:spTree>
    <p:extLst>
      <p:ext uri="{BB962C8B-B14F-4D97-AF65-F5344CB8AC3E}">
        <p14:creationId xmlns:p14="http://schemas.microsoft.com/office/powerpoint/2010/main" val="2691557342"/>
      </p:ext>
    </p:extLst>
  </p:cSld>
  <p:clrMapOvr>
    <a:masterClrMapping/>
  </p:clrMapOvr>
  <p:extLst>
    <p:ext uri="{DCECCB84-F9BA-43D5-87BE-67443E8EF086}">
      <p15:sldGuideLst xmlns:p15="http://schemas.microsoft.com/office/powerpoint/2012/main">
        <p15:guide id="1" pos="244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Management +Team">
    <p:spTree>
      <p:nvGrpSpPr>
        <p:cNvPr id="1" name=""/>
        <p:cNvGrpSpPr/>
        <p:nvPr/>
      </p:nvGrpSpPr>
      <p:grpSpPr>
        <a:xfrm>
          <a:off x="0" y="0"/>
          <a:ext cx="0" cy="0"/>
          <a:chOff x="0" y="0"/>
          <a:chExt cx="0" cy="0"/>
        </a:xfrm>
      </p:grpSpPr>
      <p:sp>
        <p:nvSpPr>
          <p:cNvPr id="5" name="Rectangle 4"/>
          <p:cNvSpPr/>
          <p:nvPr userDrawn="1"/>
        </p:nvSpPr>
        <p:spPr>
          <a:xfrm>
            <a:off x="0" y="0"/>
            <a:ext cx="3581400" cy="77724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3891872" y="685800"/>
            <a:ext cx="5506129" cy="926230"/>
          </a:xfrm>
        </p:spPr>
        <p:txBody>
          <a:bodyPr/>
          <a:lstStyle>
            <a:lvl1pPr>
              <a:defRPr b="1" baseline="0">
                <a:latin typeface="Lato" panose="020F0502020204030203" pitchFamily="34" charset="0"/>
              </a:defRPr>
            </a:lvl1pPr>
          </a:lstStyle>
          <a:p>
            <a:r>
              <a:rPr lang="en-US" dirty="0"/>
              <a:t>Manager + 3</a:t>
            </a:r>
          </a:p>
        </p:txBody>
      </p:sp>
      <p:sp>
        <p:nvSpPr>
          <p:cNvPr id="3" name="Footer Placeholder 2"/>
          <p:cNvSpPr>
            <a:spLocks noGrp="1"/>
          </p:cNvSpPr>
          <p:nvPr>
            <p:ph type="ftr" sz="quarter" idx="10"/>
          </p:nvPr>
        </p:nvSpPr>
        <p:spPr>
          <a:xfrm>
            <a:off x="685801" y="6781802"/>
            <a:ext cx="8681085" cy="392851"/>
          </a:xfrm>
          <a:prstGeom prst="rect">
            <a:avLst/>
          </a:prstGeom>
        </p:spPr>
        <p:txBody>
          <a:bodyPr/>
          <a:lstStyle/>
          <a:p>
            <a:r>
              <a:rPr lang="en-US" dirty="0"/>
              <a:t>Sources: Bloomberg, CNR Research, as of April 2022.</a:t>
            </a:r>
          </a:p>
        </p:txBody>
      </p:sp>
      <p:sp>
        <p:nvSpPr>
          <p:cNvPr id="4" name="Slide Number Placeholder 3"/>
          <p:cNvSpPr>
            <a:spLocks noGrp="1"/>
          </p:cNvSpPr>
          <p:nvPr>
            <p:ph type="sldNum" sz="quarter" idx="11"/>
          </p:nvPr>
        </p:nvSpPr>
        <p:spPr/>
        <p:txBody>
          <a:bodyPr/>
          <a:lstStyle/>
          <a:p>
            <a:fld id="{AB5CCA11-A4CF-47B9-B149-65ABF3A35027}" type="slidenum">
              <a:rPr lang="en-US" smtClean="0"/>
              <a:t>‹#›</a:t>
            </a:fld>
            <a:endParaRPr lang="en-US" dirty="0"/>
          </a:p>
        </p:txBody>
      </p:sp>
      <p:sp>
        <p:nvSpPr>
          <p:cNvPr id="6" name="Picture Placeholder 5"/>
          <p:cNvSpPr>
            <a:spLocks noGrp="1"/>
          </p:cNvSpPr>
          <p:nvPr>
            <p:ph type="pic" sz="quarter" idx="12"/>
          </p:nvPr>
        </p:nvSpPr>
        <p:spPr>
          <a:xfrm>
            <a:off x="1094127" y="1015598"/>
            <a:ext cx="1828800" cy="1828800"/>
          </a:xfrm>
          <a:prstGeom prst="ellipse">
            <a:avLst/>
          </a:prstGeom>
          <a:ln>
            <a:solidFill>
              <a:schemeClr val="accent1"/>
            </a:solidFill>
          </a:ln>
        </p:spPr>
        <p:txBody>
          <a:bodyPr/>
          <a:lstStyle/>
          <a:p>
            <a:r>
              <a:rPr lang="en-US" dirty="0"/>
              <a:t>Click icon to add picture</a:t>
            </a:r>
          </a:p>
        </p:txBody>
      </p:sp>
      <p:sp>
        <p:nvSpPr>
          <p:cNvPr id="9" name="Text Placeholder 8"/>
          <p:cNvSpPr>
            <a:spLocks noGrp="1"/>
          </p:cNvSpPr>
          <p:nvPr>
            <p:ph type="body" sz="quarter" idx="16"/>
          </p:nvPr>
        </p:nvSpPr>
        <p:spPr>
          <a:xfrm>
            <a:off x="698938" y="4274864"/>
            <a:ext cx="2743200" cy="2506936"/>
          </a:xfrm>
        </p:spPr>
        <p:txBody>
          <a:bodyPr>
            <a:noAutofit/>
          </a:bodyPr>
          <a:lstStyle>
            <a:lvl1pPr algn="l">
              <a:defRPr sz="1400">
                <a:solidFill>
                  <a:schemeClr val="bg1">
                    <a:lumMod val="50000"/>
                  </a:schemeClr>
                </a:solidFill>
                <a:latin typeface="Lato Light" panose="020F0302020204030203" pitchFamily="34" charset="0"/>
              </a:defRPr>
            </a:lvl1pPr>
          </a:lstStyle>
          <a:p>
            <a:pPr lvl="0"/>
            <a:r>
              <a:rPr lang="en-US"/>
              <a:t>Edit Master text styles</a:t>
            </a:r>
          </a:p>
        </p:txBody>
      </p:sp>
      <p:sp>
        <p:nvSpPr>
          <p:cNvPr id="12" name="Text Placeholder 11"/>
          <p:cNvSpPr>
            <a:spLocks noGrp="1"/>
          </p:cNvSpPr>
          <p:nvPr>
            <p:ph type="body" sz="quarter" idx="17" hasCustomPrompt="1"/>
          </p:nvPr>
        </p:nvSpPr>
        <p:spPr>
          <a:xfrm>
            <a:off x="698938" y="3780125"/>
            <a:ext cx="2743200" cy="438997"/>
          </a:xfrm>
        </p:spPr>
        <p:txBody>
          <a:bodyPr>
            <a:noAutofit/>
          </a:bodyPr>
          <a:lstStyle>
            <a:lvl1pPr algn="ctr">
              <a:defRPr sz="1800" b="1">
                <a:solidFill>
                  <a:schemeClr val="accent1"/>
                </a:solidFill>
              </a:defRPr>
            </a:lvl1pPr>
          </a:lstStyle>
          <a:p>
            <a:pPr lvl="0"/>
            <a:r>
              <a:rPr lang="en-US" dirty="0"/>
              <a:t>Title</a:t>
            </a:r>
          </a:p>
        </p:txBody>
      </p:sp>
      <p:sp>
        <p:nvSpPr>
          <p:cNvPr id="15" name="Text Placeholder 6"/>
          <p:cNvSpPr>
            <a:spLocks noGrp="1"/>
          </p:cNvSpPr>
          <p:nvPr>
            <p:ph type="body" sz="quarter" idx="13"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8" name="Text Placeholder 7"/>
          <p:cNvSpPr>
            <a:spLocks noGrp="1"/>
          </p:cNvSpPr>
          <p:nvPr>
            <p:ph type="body" sz="quarter" idx="18" hasCustomPrompt="1"/>
          </p:nvPr>
        </p:nvSpPr>
        <p:spPr>
          <a:xfrm>
            <a:off x="698500" y="3024164"/>
            <a:ext cx="2743638" cy="755674"/>
          </a:xfrm>
        </p:spPr>
        <p:txBody>
          <a:bodyPr>
            <a:noAutofit/>
          </a:bodyPr>
          <a:lstStyle>
            <a:lvl1pPr algn="ctr">
              <a:defRPr sz="2400" b="1">
                <a:solidFill>
                  <a:schemeClr val="accent2"/>
                </a:solidFill>
              </a:defRPr>
            </a:lvl1pPr>
          </a:lstStyle>
          <a:p>
            <a:pPr lvl="0"/>
            <a:r>
              <a:rPr lang="en-US" dirty="0"/>
              <a:t>Manager Name</a:t>
            </a:r>
          </a:p>
        </p:txBody>
      </p:sp>
      <p:sp>
        <p:nvSpPr>
          <p:cNvPr id="11" name="Picture Placeholder 10"/>
          <p:cNvSpPr>
            <a:spLocks noGrp="1"/>
          </p:cNvSpPr>
          <p:nvPr>
            <p:ph type="pic" sz="quarter" idx="19"/>
          </p:nvPr>
        </p:nvSpPr>
        <p:spPr>
          <a:xfrm>
            <a:off x="3809999" y="1857374"/>
            <a:ext cx="1188720" cy="1188720"/>
          </a:xfrm>
          <a:prstGeom prst="ellipse">
            <a:avLst/>
          </a:prstGeom>
          <a:ln>
            <a:solidFill>
              <a:schemeClr val="accent1"/>
            </a:solidFill>
          </a:ln>
        </p:spPr>
        <p:txBody>
          <a:bodyPr/>
          <a:lstStyle/>
          <a:p>
            <a:r>
              <a:rPr lang="en-US" dirty="0"/>
              <a:t>Click icon to add picture</a:t>
            </a:r>
          </a:p>
        </p:txBody>
      </p:sp>
      <p:sp>
        <p:nvSpPr>
          <p:cNvPr id="20" name="Text Placeholder 11"/>
          <p:cNvSpPr>
            <a:spLocks noGrp="1"/>
          </p:cNvSpPr>
          <p:nvPr>
            <p:ph type="body" sz="quarter" idx="24" hasCustomPrompt="1"/>
          </p:nvPr>
        </p:nvSpPr>
        <p:spPr>
          <a:xfrm>
            <a:off x="5133890" y="2470383"/>
            <a:ext cx="4264109" cy="438997"/>
          </a:xfrm>
        </p:spPr>
        <p:txBody>
          <a:bodyPr>
            <a:noAutofit/>
          </a:bodyPr>
          <a:lstStyle>
            <a:lvl1pPr algn="l">
              <a:defRPr sz="1600" b="0">
                <a:solidFill>
                  <a:schemeClr val="accent1"/>
                </a:solidFill>
              </a:defRPr>
            </a:lvl1pPr>
          </a:lstStyle>
          <a:p>
            <a:pPr lvl="0"/>
            <a:r>
              <a:rPr lang="en-US" dirty="0"/>
              <a:t>Title</a:t>
            </a:r>
          </a:p>
        </p:txBody>
      </p:sp>
      <p:sp>
        <p:nvSpPr>
          <p:cNvPr id="21" name="Text Placeholder 7"/>
          <p:cNvSpPr>
            <a:spLocks noGrp="1"/>
          </p:cNvSpPr>
          <p:nvPr>
            <p:ph type="body" sz="quarter" idx="25" hasCustomPrompt="1"/>
          </p:nvPr>
        </p:nvSpPr>
        <p:spPr>
          <a:xfrm>
            <a:off x="5133891" y="1857377"/>
            <a:ext cx="4263428" cy="597463"/>
          </a:xfrm>
        </p:spPr>
        <p:txBody>
          <a:bodyPr>
            <a:no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
        <p:nvSpPr>
          <p:cNvPr id="24" name="Picture Placeholder 10"/>
          <p:cNvSpPr>
            <a:spLocks noGrp="1"/>
          </p:cNvSpPr>
          <p:nvPr>
            <p:ph type="pic" sz="quarter" idx="26"/>
          </p:nvPr>
        </p:nvSpPr>
        <p:spPr>
          <a:xfrm>
            <a:off x="3798675" y="3620560"/>
            <a:ext cx="1188720" cy="1188720"/>
          </a:xfrm>
          <a:prstGeom prst="ellipse">
            <a:avLst/>
          </a:prstGeom>
          <a:ln>
            <a:solidFill>
              <a:schemeClr val="accent1"/>
            </a:solidFill>
          </a:ln>
        </p:spPr>
        <p:txBody>
          <a:bodyPr/>
          <a:lstStyle/>
          <a:p>
            <a:r>
              <a:rPr lang="en-US" dirty="0"/>
              <a:t>Click icon to add picture</a:t>
            </a:r>
          </a:p>
        </p:txBody>
      </p:sp>
      <p:sp>
        <p:nvSpPr>
          <p:cNvPr id="25" name="Text Placeholder 11"/>
          <p:cNvSpPr>
            <a:spLocks noGrp="1"/>
          </p:cNvSpPr>
          <p:nvPr>
            <p:ph type="body" sz="quarter" idx="27" hasCustomPrompt="1"/>
          </p:nvPr>
        </p:nvSpPr>
        <p:spPr>
          <a:xfrm>
            <a:off x="5122566" y="4233569"/>
            <a:ext cx="4275433" cy="438997"/>
          </a:xfrm>
        </p:spPr>
        <p:txBody>
          <a:bodyPr>
            <a:noAutofit/>
          </a:bodyPr>
          <a:lstStyle>
            <a:lvl1pPr algn="l">
              <a:defRPr sz="1600" b="0">
                <a:solidFill>
                  <a:schemeClr val="accent1"/>
                </a:solidFill>
              </a:defRPr>
            </a:lvl1pPr>
          </a:lstStyle>
          <a:p>
            <a:pPr lvl="0"/>
            <a:r>
              <a:rPr lang="en-US" dirty="0"/>
              <a:t>Title</a:t>
            </a:r>
          </a:p>
        </p:txBody>
      </p:sp>
      <p:sp>
        <p:nvSpPr>
          <p:cNvPr id="26" name="Text Placeholder 7"/>
          <p:cNvSpPr>
            <a:spLocks noGrp="1"/>
          </p:cNvSpPr>
          <p:nvPr>
            <p:ph type="body" sz="quarter" idx="28" hasCustomPrompt="1"/>
          </p:nvPr>
        </p:nvSpPr>
        <p:spPr>
          <a:xfrm>
            <a:off x="5122566" y="3620563"/>
            <a:ext cx="4275433" cy="597463"/>
          </a:xfrm>
        </p:spPr>
        <p:txBody>
          <a:bodyPr>
            <a:no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
        <p:nvSpPr>
          <p:cNvPr id="27" name="Picture Placeholder 10"/>
          <p:cNvSpPr>
            <a:spLocks noGrp="1"/>
          </p:cNvSpPr>
          <p:nvPr>
            <p:ph type="pic" sz="quarter" idx="29"/>
          </p:nvPr>
        </p:nvSpPr>
        <p:spPr>
          <a:xfrm>
            <a:off x="3809999" y="5441879"/>
            <a:ext cx="1188720" cy="1188720"/>
          </a:xfrm>
          <a:prstGeom prst="ellipse">
            <a:avLst/>
          </a:prstGeom>
          <a:ln>
            <a:solidFill>
              <a:schemeClr val="accent1"/>
            </a:solidFill>
          </a:ln>
        </p:spPr>
        <p:txBody>
          <a:bodyPr/>
          <a:lstStyle/>
          <a:p>
            <a:r>
              <a:rPr lang="en-US" dirty="0"/>
              <a:t>Click icon to add picture</a:t>
            </a:r>
          </a:p>
        </p:txBody>
      </p:sp>
      <p:sp>
        <p:nvSpPr>
          <p:cNvPr id="28" name="Text Placeholder 11"/>
          <p:cNvSpPr>
            <a:spLocks noGrp="1"/>
          </p:cNvSpPr>
          <p:nvPr>
            <p:ph type="body" sz="quarter" idx="30" hasCustomPrompt="1"/>
          </p:nvPr>
        </p:nvSpPr>
        <p:spPr>
          <a:xfrm>
            <a:off x="5133891" y="6054888"/>
            <a:ext cx="4263428" cy="438997"/>
          </a:xfrm>
        </p:spPr>
        <p:txBody>
          <a:bodyPr>
            <a:noAutofit/>
          </a:bodyPr>
          <a:lstStyle>
            <a:lvl1pPr algn="l">
              <a:defRPr sz="1600" b="0">
                <a:solidFill>
                  <a:schemeClr val="accent1"/>
                </a:solidFill>
              </a:defRPr>
            </a:lvl1pPr>
          </a:lstStyle>
          <a:p>
            <a:pPr lvl="0"/>
            <a:r>
              <a:rPr lang="en-US" dirty="0"/>
              <a:t>Title</a:t>
            </a:r>
          </a:p>
        </p:txBody>
      </p:sp>
      <p:sp>
        <p:nvSpPr>
          <p:cNvPr id="29" name="Text Placeholder 7"/>
          <p:cNvSpPr>
            <a:spLocks noGrp="1"/>
          </p:cNvSpPr>
          <p:nvPr>
            <p:ph type="body" sz="quarter" idx="31" hasCustomPrompt="1"/>
          </p:nvPr>
        </p:nvSpPr>
        <p:spPr>
          <a:xfrm>
            <a:off x="5133890" y="5441882"/>
            <a:ext cx="4264109" cy="597463"/>
          </a:xfrm>
        </p:spPr>
        <p:txBody>
          <a:bodyPr>
            <a:no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Tree>
    <p:extLst>
      <p:ext uri="{BB962C8B-B14F-4D97-AF65-F5344CB8AC3E}">
        <p14:creationId xmlns:p14="http://schemas.microsoft.com/office/powerpoint/2010/main" val="1886009330"/>
      </p:ext>
    </p:extLst>
  </p:cSld>
  <p:clrMapOvr>
    <a:masterClrMapping/>
  </p:clrMapOvr>
  <p:extLst>
    <p:ext uri="{DCECCB84-F9BA-43D5-87BE-67443E8EF086}">
      <p15:sldGuideLst xmlns:p15="http://schemas.microsoft.com/office/powerpoint/2012/main">
        <p15:guide id="1" pos="2448">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5_Management +Team">
    <p:spTree>
      <p:nvGrpSpPr>
        <p:cNvPr id="1" name=""/>
        <p:cNvGrpSpPr/>
        <p:nvPr/>
      </p:nvGrpSpPr>
      <p:grpSpPr>
        <a:xfrm>
          <a:off x="0" y="0"/>
          <a:ext cx="0" cy="0"/>
          <a:chOff x="0" y="0"/>
          <a:chExt cx="0" cy="0"/>
        </a:xfrm>
      </p:grpSpPr>
      <p:sp>
        <p:nvSpPr>
          <p:cNvPr id="5" name="Rectangle 4"/>
          <p:cNvSpPr/>
          <p:nvPr userDrawn="1"/>
        </p:nvSpPr>
        <p:spPr>
          <a:xfrm>
            <a:off x="0" y="0"/>
            <a:ext cx="3581400" cy="77724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3891872" y="685800"/>
            <a:ext cx="5505446" cy="914400"/>
          </a:xfrm>
        </p:spPr>
        <p:txBody>
          <a:bodyPr/>
          <a:lstStyle>
            <a:lvl1pPr>
              <a:defRPr b="1" baseline="0">
                <a:latin typeface="Lato" panose="020F0502020204030203" pitchFamily="34" charset="0"/>
              </a:defRPr>
            </a:lvl1pPr>
          </a:lstStyle>
          <a:p>
            <a:r>
              <a:rPr lang="en-US" dirty="0"/>
              <a:t>Manager + 4</a:t>
            </a:r>
          </a:p>
        </p:txBody>
      </p:sp>
      <p:sp>
        <p:nvSpPr>
          <p:cNvPr id="3" name="Footer Placeholder 2"/>
          <p:cNvSpPr>
            <a:spLocks noGrp="1"/>
          </p:cNvSpPr>
          <p:nvPr>
            <p:ph type="ftr" sz="quarter" idx="10"/>
          </p:nvPr>
        </p:nvSpPr>
        <p:spPr>
          <a:xfrm>
            <a:off x="685801" y="6781802"/>
            <a:ext cx="8681085" cy="392851"/>
          </a:xfrm>
          <a:prstGeom prst="rect">
            <a:avLst/>
          </a:prstGeom>
        </p:spPr>
        <p:txBody>
          <a:bodyPr/>
          <a:lstStyle/>
          <a:p>
            <a:r>
              <a:rPr lang="en-US" dirty="0"/>
              <a:t>Sources: Bloomberg, CNR Research, as of April 2022.</a:t>
            </a:r>
          </a:p>
        </p:txBody>
      </p:sp>
      <p:sp>
        <p:nvSpPr>
          <p:cNvPr id="4" name="Slide Number Placeholder 3"/>
          <p:cNvSpPr>
            <a:spLocks noGrp="1"/>
          </p:cNvSpPr>
          <p:nvPr>
            <p:ph type="sldNum" sz="quarter" idx="11"/>
          </p:nvPr>
        </p:nvSpPr>
        <p:spPr/>
        <p:txBody>
          <a:bodyPr/>
          <a:lstStyle/>
          <a:p>
            <a:fld id="{AB5CCA11-A4CF-47B9-B149-65ABF3A35027}" type="slidenum">
              <a:rPr lang="en-US" smtClean="0"/>
              <a:t>‹#›</a:t>
            </a:fld>
            <a:endParaRPr lang="en-US" dirty="0"/>
          </a:p>
        </p:txBody>
      </p:sp>
      <p:sp>
        <p:nvSpPr>
          <p:cNvPr id="6" name="Picture Placeholder 5"/>
          <p:cNvSpPr>
            <a:spLocks noGrp="1"/>
          </p:cNvSpPr>
          <p:nvPr>
            <p:ph type="pic" sz="quarter" idx="12"/>
          </p:nvPr>
        </p:nvSpPr>
        <p:spPr>
          <a:xfrm>
            <a:off x="1094127" y="1015598"/>
            <a:ext cx="1828800" cy="1828800"/>
          </a:xfrm>
          <a:prstGeom prst="ellipse">
            <a:avLst/>
          </a:prstGeom>
          <a:ln>
            <a:solidFill>
              <a:schemeClr val="accent1"/>
            </a:solidFill>
          </a:ln>
        </p:spPr>
        <p:txBody>
          <a:bodyPr/>
          <a:lstStyle/>
          <a:p>
            <a:r>
              <a:rPr lang="en-US" dirty="0"/>
              <a:t>Click icon to add picture</a:t>
            </a:r>
          </a:p>
        </p:txBody>
      </p:sp>
      <p:sp>
        <p:nvSpPr>
          <p:cNvPr id="9" name="Text Placeholder 8"/>
          <p:cNvSpPr>
            <a:spLocks noGrp="1"/>
          </p:cNvSpPr>
          <p:nvPr>
            <p:ph type="body" sz="quarter" idx="16"/>
          </p:nvPr>
        </p:nvSpPr>
        <p:spPr>
          <a:xfrm>
            <a:off x="698938" y="4274864"/>
            <a:ext cx="2743200" cy="2506936"/>
          </a:xfrm>
        </p:spPr>
        <p:txBody>
          <a:bodyPr>
            <a:normAutofit/>
          </a:bodyPr>
          <a:lstStyle>
            <a:lvl1pPr>
              <a:defRPr sz="1400">
                <a:solidFill>
                  <a:schemeClr val="bg1">
                    <a:lumMod val="50000"/>
                  </a:schemeClr>
                </a:solidFill>
                <a:latin typeface="Lato Light" panose="020F0302020204030203" pitchFamily="34" charset="0"/>
              </a:defRPr>
            </a:lvl1pPr>
          </a:lstStyle>
          <a:p>
            <a:pPr lvl="0"/>
            <a:r>
              <a:rPr lang="en-US"/>
              <a:t>Edit Master text styles</a:t>
            </a:r>
          </a:p>
        </p:txBody>
      </p:sp>
      <p:sp>
        <p:nvSpPr>
          <p:cNvPr id="12" name="Text Placeholder 11"/>
          <p:cNvSpPr>
            <a:spLocks noGrp="1"/>
          </p:cNvSpPr>
          <p:nvPr>
            <p:ph type="body" sz="quarter" idx="17" hasCustomPrompt="1"/>
          </p:nvPr>
        </p:nvSpPr>
        <p:spPr>
          <a:xfrm>
            <a:off x="698938" y="3780125"/>
            <a:ext cx="2743200" cy="438997"/>
          </a:xfrm>
        </p:spPr>
        <p:txBody>
          <a:bodyPr>
            <a:normAutofit/>
          </a:bodyPr>
          <a:lstStyle>
            <a:lvl1pPr algn="ctr">
              <a:defRPr sz="1800" b="1">
                <a:solidFill>
                  <a:schemeClr val="accent1"/>
                </a:solidFill>
              </a:defRPr>
            </a:lvl1pPr>
          </a:lstStyle>
          <a:p>
            <a:pPr lvl="0"/>
            <a:r>
              <a:rPr lang="en-US" dirty="0"/>
              <a:t>Title</a:t>
            </a:r>
          </a:p>
        </p:txBody>
      </p:sp>
      <p:sp>
        <p:nvSpPr>
          <p:cNvPr id="15" name="Text Placeholder 6"/>
          <p:cNvSpPr>
            <a:spLocks noGrp="1"/>
          </p:cNvSpPr>
          <p:nvPr>
            <p:ph type="body" sz="quarter" idx="13"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8" name="Text Placeholder 7"/>
          <p:cNvSpPr>
            <a:spLocks noGrp="1"/>
          </p:cNvSpPr>
          <p:nvPr>
            <p:ph type="body" sz="quarter" idx="18" hasCustomPrompt="1"/>
          </p:nvPr>
        </p:nvSpPr>
        <p:spPr>
          <a:xfrm>
            <a:off x="698500" y="3024164"/>
            <a:ext cx="2743638" cy="755674"/>
          </a:xfrm>
        </p:spPr>
        <p:txBody>
          <a:bodyPr>
            <a:normAutofit/>
          </a:bodyPr>
          <a:lstStyle>
            <a:lvl1pPr algn="ctr">
              <a:defRPr sz="2400" b="1">
                <a:solidFill>
                  <a:schemeClr val="accent2"/>
                </a:solidFill>
              </a:defRPr>
            </a:lvl1pPr>
          </a:lstStyle>
          <a:p>
            <a:pPr lvl="0"/>
            <a:r>
              <a:rPr lang="en-US" dirty="0"/>
              <a:t>Manager Name</a:t>
            </a:r>
          </a:p>
        </p:txBody>
      </p:sp>
      <p:sp>
        <p:nvSpPr>
          <p:cNvPr id="11" name="Picture Placeholder 10"/>
          <p:cNvSpPr>
            <a:spLocks noGrp="1"/>
          </p:cNvSpPr>
          <p:nvPr>
            <p:ph type="pic" sz="quarter" idx="19"/>
          </p:nvPr>
        </p:nvSpPr>
        <p:spPr>
          <a:xfrm>
            <a:off x="3809999" y="1857374"/>
            <a:ext cx="1188720" cy="1188720"/>
          </a:xfrm>
          <a:prstGeom prst="ellipse">
            <a:avLst/>
          </a:prstGeom>
          <a:ln>
            <a:solidFill>
              <a:schemeClr val="accent1"/>
            </a:solidFill>
          </a:ln>
        </p:spPr>
        <p:txBody>
          <a:bodyPr/>
          <a:lstStyle/>
          <a:p>
            <a:r>
              <a:rPr lang="en-US" dirty="0"/>
              <a:t>Click icon to add picture</a:t>
            </a:r>
          </a:p>
        </p:txBody>
      </p:sp>
      <p:sp>
        <p:nvSpPr>
          <p:cNvPr id="20" name="Text Placeholder 11"/>
          <p:cNvSpPr>
            <a:spLocks noGrp="1"/>
          </p:cNvSpPr>
          <p:nvPr>
            <p:ph type="body" sz="quarter" idx="24" hasCustomPrompt="1"/>
          </p:nvPr>
        </p:nvSpPr>
        <p:spPr>
          <a:xfrm>
            <a:off x="5133890" y="2470383"/>
            <a:ext cx="4264109" cy="438997"/>
          </a:xfrm>
        </p:spPr>
        <p:txBody>
          <a:bodyPr>
            <a:normAutofit/>
          </a:bodyPr>
          <a:lstStyle>
            <a:lvl1pPr algn="l">
              <a:defRPr sz="1600" b="0">
                <a:solidFill>
                  <a:schemeClr val="accent1"/>
                </a:solidFill>
              </a:defRPr>
            </a:lvl1pPr>
          </a:lstStyle>
          <a:p>
            <a:pPr lvl="0"/>
            <a:r>
              <a:rPr lang="en-US" dirty="0"/>
              <a:t>Title</a:t>
            </a:r>
          </a:p>
        </p:txBody>
      </p:sp>
      <p:sp>
        <p:nvSpPr>
          <p:cNvPr id="21" name="Text Placeholder 7"/>
          <p:cNvSpPr>
            <a:spLocks noGrp="1"/>
          </p:cNvSpPr>
          <p:nvPr>
            <p:ph type="body" sz="quarter" idx="25" hasCustomPrompt="1"/>
          </p:nvPr>
        </p:nvSpPr>
        <p:spPr>
          <a:xfrm>
            <a:off x="5133891" y="1857377"/>
            <a:ext cx="4263427" cy="597463"/>
          </a:xfrm>
        </p:spPr>
        <p:txBody>
          <a:bodyPr>
            <a:norm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
        <p:nvSpPr>
          <p:cNvPr id="24" name="Picture Placeholder 10"/>
          <p:cNvSpPr>
            <a:spLocks noGrp="1"/>
          </p:cNvSpPr>
          <p:nvPr>
            <p:ph type="pic" sz="quarter" idx="26"/>
          </p:nvPr>
        </p:nvSpPr>
        <p:spPr>
          <a:xfrm>
            <a:off x="3809999" y="3066141"/>
            <a:ext cx="1188720" cy="1188720"/>
          </a:xfrm>
          <a:prstGeom prst="ellipse">
            <a:avLst/>
          </a:prstGeom>
          <a:ln>
            <a:solidFill>
              <a:schemeClr val="accent1"/>
            </a:solidFill>
          </a:ln>
        </p:spPr>
        <p:txBody>
          <a:bodyPr/>
          <a:lstStyle/>
          <a:p>
            <a:r>
              <a:rPr lang="en-US" dirty="0"/>
              <a:t>Click icon to add picture</a:t>
            </a:r>
          </a:p>
        </p:txBody>
      </p:sp>
      <p:sp>
        <p:nvSpPr>
          <p:cNvPr id="25" name="Text Placeholder 11"/>
          <p:cNvSpPr>
            <a:spLocks noGrp="1"/>
          </p:cNvSpPr>
          <p:nvPr>
            <p:ph type="body" sz="quarter" idx="27" hasCustomPrompt="1"/>
          </p:nvPr>
        </p:nvSpPr>
        <p:spPr>
          <a:xfrm>
            <a:off x="5133891" y="3679150"/>
            <a:ext cx="4263427" cy="438997"/>
          </a:xfrm>
        </p:spPr>
        <p:txBody>
          <a:bodyPr>
            <a:normAutofit/>
          </a:bodyPr>
          <a:lstStyle>
            <a:lvl1pPr algn="l">
              <a:defRPr sz="1600" b="0">
                <a:solidFill>
                  <a:schemeClr val="accent1"/>
                </a:solidFill>
              </a:defRPr>
            </a:lvl1pPr>
          </a:lstStyle>
          <a:p>
            <a:pPr lvl="0"/>
            <a:r>
              <a:rPr lang="en-US" dirty="0"/>
              <a:t>Title</a:t>
            </a:r>
          </a:p>
        </p:txBody>
      </p:sp>
      <p:sp>
        <p:nvSpPr>
          <p:cNvPr id="26" name="Text Placeholder 7"/>
          <p:cNvSpPr>
            <a:spLocks noGrp="1"/>
          </p:cNvSpPr>
          <p:nvPr>
            <p:ph type="body" sz="quarter" idx="28" hasCustomPrompt="1"/>
          </p:nvPr>
        </p:nvSpPr>
        <p:spPr>
          <a:xfrm>
            <a:off x="5133891" y="3066144"/>
            <a:ext cx="4263427" cy="597463"/>
          </a:xfrm>
        </p:spPr>
        <p:txBody>
          <a:bodyPr>
            <a:norm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
        <p:nvSpPr>
          <p:cNvPr id="27" name="Picture Placeholder 10"/>
          <p:cNvSpPr>
            <a:spLocks noGrp="1"/>
          </p:cNvSpPr>
          <p:nvPr>
            <p:ph type="pic" sz="quarter" idx="29"/>
          </p:nvPr>
        </p:nvSpPr>
        <p:spPr>
          <a:xfrm>
            <a:off x="3809999" y="4281443"/>
            <a:ext cx="1188720" cy="1188720"/>
          </a:xfrm>
          <a:prstGeom prst="ellipse">
            <a:avLst/>
          </a:prstGeom>
          <a:ln>
            <a:solidFill>
              <a:schemeClr val="accent1"/>
            </a:solidFill>
          </a:ln>
        </p:spPr>
        <p:txBody>
          <a:bodyPr/>
          <a:lstStyle/>
          <a:p>
            <a:r>
              <a:rPr lang="en-US" dirty="0"/>
              <a:t>Click icon to add picture</a:t>
            </a:r>
          </a:p>
        </p:txBody>
      </p:sp>
      <p:sp>
        <p:nvSpPr>
          <p:cNvPr id="28" name="Text Placeholder 11"/>
          <p:cNvSpPr>
            <a:spLocks noGrp="1"/>
          </p:cNvSpPr>
          <p:nvPr>
            <p:ph type="body" sz="quarter" idx="30" hasCustomPrompt="1"/>
          </p:nvPr>
        </p:nvSpPr>
        <p:spPr>
          <a:xfrm>
            <a:off x="5133890" y="4894452"/>
            <a:ext cx="4263428" cy="438997"/>
          </a:xfrm>
        </p:spPr>
        <p:txBody>
          <a:bodyPr>
            <a:normAutofit/>
          </a:bodyPr>
          <a:lstStyle>
            <a:lvl1pPr algn="l">
              <a:defRPr sz="1600" b="0">
                <a:solidFill>
                  <a:schemeClr val="accent1"/>
                </a:solidFill>
              </a:defRPr>
            </a:lvl1pPr>
          </a:lstStyle>
          <a:p>
            <a:pPr lvl="0"/>
            <a:r>
              <a:rPr lang="en-US" dirty="0"/>
              <a:t>Title</a:t>
            </a:r>
          </a:p>
        </p:txBody>
      </p:sp>
      <p:sp>
        <p:nvSpPr>
          <p:cNvPr id="29" name="Text Placeholder 7"/>
          <p:cNvSpPr>
            <a:spLocks noGrp="1"/>
          </p:cNvSpPr>
          <p:nvPr>
            <p:ph type="body" sz="quarter" idx="31" hasCustomPrompt="1"/>
          </p:nvPr>
        </p:nvSpPr>
        <p:spPr>
          <a:xfrm>
            <a:off x="5133890" y="4281446"/>
            <a:ext cx="4264109" cy="597463"/>
          </a:xfrm>
        </p:spPr>
        <p:txBody>
          <a:bodyPr>
            <a:norm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
        <p:nvSpPr>
          <p:cNvPr id="22" name="Picture Placeholder 10"/>
          <p:cNvSpPr>
            <a:spLocks noGrp="1"/>
          </p:cNvSpPr>
          <p:nvPr>
            <p:ph type="pic" sz="quarter" idx="32"/>
          </p:nvPr>
        </p:nvSpPr>
        <p:spPr>
          <a:xfrm>
            <a:off x="3779566" y="5573077"/>
            <a:ext cx="1188720" cy="1188720"/>
          </a:xfrm>
          <a:prstGeom prst="ellipse">
            <a:avLst/>
          </a:prstGeom>
          <a:ln>
            <a:solidFill>
              <a:schemeClr val="accent1"/>
            </a:solidFill>
          </a:ln>
        </p:spPr>
        <p:txBody>
          <a:bodyPr/>
          <a:lstStyle/>
          <a:p>
            <a:r>
              <a:rPr lang="en-US" dirty="0"/>
              <a:t>Click icon to add picture</a:t>
            </a:r>
          </a:p>
        </p:txBody>
      </p:sp>
      <p:sp>
        <p:nvSpPr>
          <p:cNvPr id="23" name="Text Placeholder 11"/>
          <p:cNvSpPr>
            <a:spLocks noGrp="1"/>
          </p:cNvSpPr>
          <p:nvPr>
            <p:ph type="body" sz="quarter" idx="33" hasCustomPrompt="1"/>
          </p:nvPr>
        </p:nvSpPr>
        <p:spPr>
          <a:xfrm>
            <a:off x="5103456" y="6186086"/>
            <a:ext cx="4294543" cy="438997"/>
          </a:xfrm>
        </p:spPr>
        <p:txBody>
          <a:bodyPr>
            <a:normAutofit/>
          </a:bodyPr>
          <a:lstStyle>
            <a:lvl1pPr algn="l">
              <a:defRPr sz="1600" b="0">
                <a:solidFill>
                  <a:schemeClr val="accent1"/>
                </a:solidFill>
              </a:defRPr>
            </a:lvl1pPr>
          </a:lstStyle>
          <a:p>
            <a:pPr lvl="0"/>
            <a:r>
              <a:rPr lang="en-US" dirty="0"/>
              <a:t>Title</a:t>
            </a:r>
          </a:p>
        </p:txBody>
      </p:sp>
      <p:sp>
        <p:nvSpPr>
          <p:cNvPr id="30" name="Text Placeholder 7"/>
          <p:cNvSpPr>
            <a:spLocks noGrp="1"/>
          </p:cNvSpPr>
          <p:nvPr>
            <p:ph type="body" sz="quarter" idx="34" hasCustomPrompt="1"/>
          </p:nvPr>
        </p:nvSpPr>
        <p:spPr>
          <a:xfrm>
            <a:off x="5103457" y="5573080"/>
            <a:ext cx="4293861" cy="597463"/>
          </a:xfrm>
        </p:spPr>
        <p:txBody>
          <a:bodyPr>
            <a:norm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Tree>
    <p:extLst>
      <p:ext uri="{BB962C8B-B14F-4D97-AF65-F5344CB8AC3E}">
        <p14:creationId xmlns:p14="http://schemas.microsoft.com/office/powerpoint/2010/main" val="1350781161"/>
      </p:ext>
    </p:extLst>
  </p:cSld>
  <p:clrMapOvr>
    <a:masterClrMapping/>
  </p:clrMapOvr>
  <p:extLst>
    <p:ext uri="{DCECCB84-F9BA-43D5-87BE-67443E8EF086}">
      <p15:sldGuideLst xmlns:p15="http://schemas.microsoft.com/office/powerpoint/2012/main">
        <p15:guide id="1" pos="2448">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4 Arrow D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DE96-5CE2-9A4E-B3A3-E2B6800ACBE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24F9AB-8D67-D741-ABE6-7896F66D6A52}"/>
              </a:ext>
            </a:extLst>
          </p:cNvPr>
          <p:cNvSpPr>
            <a:spLocks noGrp="1"/>
          </p:cNvSpPr>
          <p:nvPr>
            <p:ph type="sldNum" sz="quarter" idx="10"/>
          </p:nvPr>
        </p:nvSpPr>
        <p:spPr/>
        <p:txBody>
          <a:bodyPr/>
          <a:lstStyle/>
          <a:p>
            <a:fld id="{F9ED31CA-3E0D-45EE-8EB8-5F94B34C5E7A}" type="slidenum">
              <a:rPr lang="en-US" smtClean="0"/>
              <a:pPr/>
              <a:t>‹#›</a:t>
            </a:fld>
            <a:endParaRPr lang="en-US" dirty="0"/>
          </a:p>
        </p:txBody>
      </p:sp>
      <p:sp>
        <p:nvSpPr>
          <p:cNvPr id="4" name="Footer Placeholder 3">
            <a:extLst>
              <a:ext uri="{FF2B5EF4-FFF2-40B4-BE49-F238E27FC236}">
                <a16:creationId xmlns:a16="http://schemas.microsoft.com/office/drawing/2014/main" id="{63940A12-81B3-8A48-B536-BB6F4947EF39}"/>
              </a:ext>
            </a:extLst>
          </p:cNvPr>
          <p:cNvSpPr>
            <a:spLocks noGrp="1"/>
          </p:cNvSpPr>
          <p:nvPr>
            <p:ph type="ftr" sz="quarter" idx="11"/>
          </p:nvPr>
        </p:nvSpPr>
        <p:spPr>
          <a:xfrm>
            <a:off x="680085" y="6757203"/>
            <a:ext cx="8686800" cy="381398"/>
          </a:xfrm>
          <a:prstGeom prst="rect">
            <a:avLst/>
          </a:prstGeom>
        </p:spPr>
        <p:txBody>
          <a:bodyPr/>
          <a:lstStyle/>
          <a:p>
            <a:r>
              <a:rPr lang="en-US" dirty="0"/>
              <a:t>Sources: Bloomberg, CNR Research, as of April 2022.</a:t>
            </a:r>
          </a:p>
        </p:txBody>
      </p:sp>
      <p:sp>
        <p:nvSpPr>
          <p:cNvPr id="10" name="Text Placeholder 9">
            <a:extLst>
              <a:ext uri="{FF2B5EF4-FFF2-40B4-BE49-F238E27FC236}">
                <a16:creationId xmlns:a16="http://schemas.microsoft.com/office/drawing/2014/main" id="{9848C46F-80F3-D24D-8F36-354E21C6D59E}"/>
              </a:ext>
            </a:extLst>
          </p:cNvPr>
          <p:cNvSpPr>
            <a:spLocks noGrp="1"/>
          </p:cNvSpPr>
          <p:nvPr>
            <p:ph type="body" sz="quarter" idx="12"/>
          </p:nvPr>
        </p:nvSpPr>
        <p:spPr>
          <a:xfrm>
            <a:off x="679729" y="4053163"/>
            <a:ext cx="1960602" cy="2556976"/>
          </a:xfrm>
        </p:spPr>
        <p:txBody>
          <a:bodyPr anchor="ctr">
            <a:noAutofit/>
          </a:bodyPr>
          <a:lstStyle>
            <a:lvl1pPr algn="ctr">
              <a:defRPr sz="1400"/>
            </a:lvl1pPr>
          </a:lstStyle>
          <a:p>
            <a:pPr lvl="0"/>
            <a:r>
              <a:rPr lang="en-US"/>
              <a:t>Edit Master text styles</a:t>
            </a:r>
          </a:p>
        </p:txBody>
      </p:sp>
      <p:sp>
        <p:nvSpPr>
          <p:cNvPr id="11" name="Text Placeholder 9">
            <a:extLst>
              <a:ext uri="{FF2B5EF4-FFF2-40B4-BE49-F238E27FC236}">
                <a16:creationId xmlns:a16="http://schemas.microsoft.com/office/drawing/2014/main" id="{432A0AC8-3179-F645-B064-50A0528B12C5}"/>
              </a:ext>
            </a:extLst>
          </p:cNvPr>
          <p:cNvSpPr>
            <a:spLocks noGrp="1"/>
          </p:cNvSpPr>
          <p:nvPr>
            <p:ph type="body" sz="quarter" idx="13"/>
          </p:nvPr>
        </p:nvSpPr>
        <p:spPr>
          <a:xfrm>
            <a:off x="2930698" y="4041648"/>
            <a:ext cx="1960602" cy="2556976"/>
          </a:xfrm>
        </p:spPr>
        <p:txBody>
          <a:bodyPr anchor="ctr">
            <a:noAutofit/>
          </a:bodyPr>
          <a:lstStyle>
            <a:lvl1pPr algn="ctr">
              <a:defRPr sz="1400"/>
            </a:lvl1pPr>
          </a:lstStyle>
          <a:p>
            <a:pPr lvl="0"/>
            <a:r>
              <a:rPr lang="en-US"/>
              <a:t>Edit Master text styles</a:t>
            </a:r>
          </a:p>
        </p:txBody>
      </p:sp>
      <p:sp>
        <p:nvSpPr>
          <p:cNvPr id="12" name="Text Placeholder 9">
            <a:extLst>
              <a:ext uri="{FF2B5EF4-FFF2-40B4-BE49-F238E27FC236}">
                <a16:creationId xmlns:a16="http://schemas.microsoft.com/office/drawing/2014/main" id="{227FFC03-DB44-7C4A-A0D0-09BFD9B72B65}"/>
              </a:ext>
            </a:extLst>
          </p:cNvPr>
          <p:cNvSpPr>
            <a:spLocks noGrp="1"/>
          </p:cNvSpPr>
          <p:nvPr>
            <p:ph type="body" sz="quarter" idx="14"/>
          </p:nvPr>
        </p:nvSpPr>
        <p:spPr>
          <a:xfrm>
            <a:off x="5181667" y="4053163"/>
            <a:ext cx="1960602" cy="2556976"/>
          </a:xfrm>
        </p:spPr>
        <p:txBody>
          <a:bodyPr anchor="ctr">
            <a:noAutofit/>
          </a:bodyPr>
          <a:lstStyle>
            <a:lvl1pPr algn="ctr">
              <a:defRPr sz="1400"/>
            </a:lvl1pPr>
          </a:lstStyle>
          <a:p>
            <a:pPr lvl="0"/>
            <a:r>
              <a:rPr lang="en-US"/>
              <a:t>Edit Master text styles</a:t>
            </a:r>
          </a:p>
        </p:txBody>
      </p:sp>
      <p:sp>
        <p:nvSpPr>
          <p:cNvPr id="13" name="Text Placeholder 9">
            <a:extLst>
              <a:ext uri="{FF2B5EF4-FFF2-40B4-BE49-F238E27FC236}">
                <a16:creationId xmlns:a16="http://schemas.microsoft.com/office/drawing/2014/main" id="{5AC25D4B-8101-8A40-A417-E088CD32158B}"/>
              </a:ext>
            </a:extLst>
          </p:cNvPr>
          <p:cNvSpPr>
            <a:spLocks noGrp="1"/>
          </p:cNvSpPr>
          <p:nvPr>
            <p:ph type="body" sz="quarter" idx="15"/>
          </p:nvPr>
        </p:nvSpPr>
        <p:spPr>
          <a:xfrm>
            <a:off x="7403417" y="4041648"/>
            <a:ext cx="1960602" cy="2556976"/>
          </a:xfrm>
        </p:spPr>
        <p:txBody>
          <a:bodyPr anchor="ctr">
            <a:noAutofit/>
          </a:bodyPr>
          <a:lstStyle>
            <a:lvl1pPr algn="ctr">
              <a:defRPr sz="1400"/>
            </a:lvl1pPr>
          </a:lstStyle>
          <a:p>
            <a:pPr lvl="0"/>
            <a:r>
              <a:rPr lang="en-US"/>
              <a:t>Edit Master text styles</a:t>
            </a:r>
          </a:p>
        </p:txBody>
      </p:sp>
      <p:sp>
        <p:nvSpPr>
          <p:cNvPr id="22" name="Text Placeholder 6"/>
          <p:cNvSpPr>
            <a:spLocks noGrp="1"/>
          </p:cNvSpPr>
          <p:nvPr>
            <p:ph type="body" sz="quarter" idx="20"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6" name="Text Placeholder 5"/>
          <p:cNvSpPr>
            <a:spLocks noGrp="1"/>
          </p:cNvSpPr>
          <p:nvPr>
            <p:ph type="body" sz="quarter" idx="21"/>
          </p:nvPr>
        </p:nvSpPr>
        <p:spPr>
          <a:xfrm>
            <a:off x="679450" y="1857375"/>
            <a:ext cx="1960881" cy="2195788"/>
          </a:xfrm>
          <a:prstGeom prst="downArrowCallout">
            <a:avLst>
              <a:gd name="adj1" fmla="val 50000"/>
              <a:gd name="adj2" fmla="val 24260"/>
              <a:gd name="adj3" fmla="val 27221"/>
              <a:gd name="adj4" fmla="val 75691"/>
            </a:avLst>
          </a:prstGeom>
          <a:solidFill>
            <a:schemeClr val="accent1"/>
          </a:solidFill>
          <a:ln>
            <a:noFill/>
          </a:ln>
        </p:spPr>
        <p:txBody>
          <a:bodyPr anchor="ctr">
            <a:noAutofit/>
          </a:bodyPr>
          <a:lstStyle>
            <a:lvl1pPr algn="ctr">
              <a:defRPr sz="1600" b="1">
                <a:solidFill>
                  <a:schemeClr val="bg1"/>
                </a:solidFill>
              </a:defRPr>
            </a:lvl1pPr>
          </a:lstStyle>
          <a:p>
            <a:pPr lvl="0"/>
            <a:r>
              <a:rPr lang="en-US"/>
              <a:t>Edit Master text styles</a:t>
            </a:r>
          </a:p>
        </p:txBody>
      </p:sp>
      <p:sp>
        <p:nvSpPr>
          <p:cNvPr id="24" name="Text Placeholder 5"/>
          <p:cNvSpPr>
            <a:spLocks noGrp="1"/>
          </p:cNvSpPr>
          <p:nvPr>
            <p:ph type="body" sz="quarter" idx="22"/>
          </p:nvPr>
        </p:nvSpPr>
        <p:spPr>
          <a:xfrm>
            <a:off x="2901479" y="1857375"/>
            <a:ext cx="1960881" cy="2195788"/>
          </a:xfrm>
          <a:prstGeom prst="downArrowCallout">
            <a:avLst>
              <a:gd name="adj1" fmla="val 50000"/>
              <a:gd name="adj2" fmla="val 24260"/>
              <a:gd name="adj3" fmla="val 27221"/>
              <a:gd name="adj4" fmla="val 75691"/>
            </a:avLst>
          </a:prstGeom>
          <a:solidFill>
            <a:schemeClr val="accent2"/>
          </a:solidFill>
          <a:ln>
            <a:noFill/>
          </a:ln>
        </p:spPr>
        <p:txBody>
          <a:bodyPr anchor="ctr">
            <a:noAutofit/>
          </a:bodyPr>
          <a:lstStyle>
            <a:lvl1pPr algn="ctr">
              <a:defRPr sz="1600" b="1">
                <a:solidFill>
                  <a:schemeClr val="bg1"/>
                </a:solidFill>
              </a:defRPr>
            </a:lvl1pPr>
          </a:lstStyle>
          <a:p>
            <a:pPr lvl="0"/>
            <a:r>
              <a:rPr lang="en-US"/>
              <a:t>Edit Master text styles</a:t>
            </a:r>
          </a:p>
        </p:txBody>
      </p:sp>
      <p:sp>
        <p:nvSpPr>
          <p:cNvPr id="25" name="Text Placeholder 5"/>
          <p:cNvSpPr>
            <a:spLocks noGrp="1"/>
          </p:cNvSpPr>
          <p:nvPr>
            <p:ph type="body" sz="quarter" idx="23"/>
          </p:nvPr>
        </p:nvSpPr>
        <p:spPr>
          <a:xfrm>
            <a:off x="5185296" y="1857375"/>
            <a:ext cx="1960881" cy="2195788"/>
          </a:xfrm>
          <a:prstGeom prst="downArrowCallout">
            <a:avLst>
              <a:gd name="adj1" fmla="val 50000"/>
              <a:gd name="adj2" fmla="val 24260"/>
              <a:gd name="adj3" fmla="val 27221"/>
              <a:gd name="adj4" fmla="val 75691"/>
            </a:avLst>
          </a:prstGeom>
          <a:solidFill>
            <a:schemeClr val="accent3"/>
          </a:solidFill>
          <a:ln>
            <a:noFill/>
          </a:ln>
        </p:spPr>
        <p:txBody>
          <a:bodyPr anchor="ctr">
            <a:noAutofit/>
          </a:bodyPr>
          <a:lstStyle>
            <a:lvl1pPr algn="ctr">
              <a:defRPr sz="1600" b="1">
                <a:solidFill>
                  <a:schemeClr val="bg1"/>
                </a:solidFill>
              </a:defRPr>
            </a:lvl1pPr>
          </a:lstStyle>
          <a:p>
            <a:pPr lvl="0"/>
            <a:r>
              <a:rPr lang="en-US"/>
              <a:t>Edit Master text styles</a:t>
            </a:r>
          </a:p>
        </p:txBody>
      </p:sp>
      <p:sp>
        <p:nvSpPr>
          <p:cNvPr id="26" name="Text Placeholder 5"/>
          <p:cNvSpPr>
            <a:spLocks noGrp="1"/>
          </p:cNvSpPr>
          <p:nvPr>
            <p:ph type="body" sz="quarter" idx="24"/>
          </p:nvPr>
        </p:nvSpPr>
        <p:spPr>
          <a:xfrm>
            <a:off x="7407325" y="1857375"/>
            <a:ext cx="1960881" cy="2195788"/>
          </a:xfrm>
          <a:prstGeom prst="downArrowCallout">
            <a:avLst>
              <a:gd name="adj1" fmla="val 50000"/>
              <a:gd name="adj2" fmla="val 24260"/>
              <a:gd name="adj3" fmla="val 27221"/>
              <a:gd name="adj4" fmla="val 75691"/>
            </a:avLst>
          </a:prstGeom>
          <a:solidFill>
            <a:schemeClr val="accent4"/>
          </a:solidFill>
          <a:ln>
            <a:noFill/>
          </a:ln>
        </p:spPr>
        <p:txBody>
          <a:bodyPr anchor="ctr">
            <a:noAutofit/>
          </a:bodyPr>
          <a:lstStyle>
            <a:lvl1pPr algn="ctr">
              <a:defRPr sz="1600" b="1">
                <a:solidFill>
                  <a:schemeClr val="bg1"/>
                </a:solidFill>
              </a:defRPr>
            </a:lvl1pPr>
          </a:lstStyle>
          <a:p>
            <a:pPr lvl="0"/>
            <a:r>
              <a:rPr lang="en-US"/>
              <a:t>Edit Master text styles</a:t>
            </a:r>
          </a:p>
        </p:txBody>
      </p:sp>
    </p:spTree>
    <p:extLst>
      <p:ext uri="{BB962C8B-B14F-4D97-AF65-F5344CB8AC3E}">
        <p14:creationId xmlns:p14="http://schemas.microsoft.com/office/powerpoint/2010/main" val="412877097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4 Arrow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DE96-5CE2-9A4E-B3A3-E2B6800ACBE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24F9AB-8D67-D741-ABE6-7896F66D6A52}"/>
              </a:ext>
            </a:extLst>
          </p:cNvPr>
          <p:cNvSpPr>
            <a:spLocks noGrp="1"/>
          </p:cNvSpPr>
          <p:nvPr>
            <p:ph type="sldNum" sz="quarter" idx="10"/>
          </p:nvPr>
        </p:nvSpPr>
        <p:spPr/>
        <p:txBody>
          <a:bodyPr/>
          <a:lstStyle/>
          <a:p>
            <a:fld id="{F9ED31CA-3E0D-45EE-8EB8-5F94B34C5E7A}" type="slidenum">
              <a:rPr lang="en-US" smtClean="0"/>
              <a:pPr/>
              <a:t>‹#›</a:t>
            </a:fld>
            <a:endParaRPr lang="en-US" dirty="0"/>
          </a:p>
        </p:txBody>
      </p:sp>
      <p:sp>
        <p:nvSpPr>
          <p:cNvPr id="4" name="Footer Placeholder 3">
            <a:extLst>
              <a:ext uri="{FF2B5EF4-FFF2-40B4-BE49-F238E27FC236}">
                <a16:creationId xmlns:a16="http://schemas.microsoft.com/office/drawing/2014/main" id="{63940A12-81B3-8A48-B536-BB6F4947EF39}"/>
              </a:ext>
            </a:extLst>
          </p:cNvPr>
          <p:cNvSpPr>
            <a:spLocks noGrp="1"/>
          </p:cNvSpPr>
          <p:nvPr>
            <p:ph type="ftr" sz="quarter" idx="11"/>
          </p:nvPr>
        </p:nvSpPr>
        <p:spPr>
          <a:xfrm>
            <a:off x="680085" y="6757203"/>
            <a:ext cx="8686800" cy="381398"/>
          </a:xfrm>
          <a:prstGeom prst="rect">
            <a:avLst/>
          </a:prstGeom>
        </p:spPr>
        <p:txBody>
          <a:bodyPr/>
          <a:lstStyle/>
          <a:p>
            <a:r>
              <a:rPr lang="en-US" dirty="0"/>
              <a:t>Sources: Bloomberg, CNR Research, as of April 2022.</a:t>
            </a:r>
          </a:p>
        </p:txBody>
      </p:sp>
      <p:sp>
        <p:nvSpPr>
          <p:cNvPr id="10" name="Text Placeholder 9">
            <a:extLst>
              <a:ext uri="{FF2B5EF4-FFF2-40B4-BE49-F238E27FC236}">
                <a16:creationId xmlns:a16="http://schemas.microsoft.com/office/drawing/2014/main" id="{9848C46F-80F3-D24D-8F36-354E21C6D59E}"/>
              </a:ext>
            </a:extLst>
          </p:cNvPr>
          <p:cNvSpPr>
            <a:spLocks noGrp="1"/>
          </p:cNvSpPr>
          <p:nvPr>
            <p:ph type="body" sz="quarter" idx="12"/>
          </p:nvPr>
        </p:nvSpPr>
        <p:spPr>
          <a:xfrm>
            <a:off x="679541" y="1875149"/>
            <a:ext cx="1960602" cy="2556976"/>
          </a:xfrm>
        </p:spPr>
        <p:txBody>
          <a:bodyPr anchor="ctr">
            <a:noAutofit/>
          </a:bodyPr>
          <a:lstStyle>
            <a:lvl1pPr algn="ctr">
              <a:defRPr sz="1400"/>
            </a:lvl1pPr>
          </a:lstStyle>
          <a:p>
            <a:pPr lvl="0"/>
            <a:r>
              <a:rPr lang="en-US"/>
              <a:t>Edit Master text styles</a:t>
            </a:r>
          </a:p>
        </p:txBody>
      </p:sp>
      <p:sp>
        <p:nvSpPr>
          <p:cNvPr id="11" name="Text Placeholder 9">
            <a:extLst>
              <a:ext uri="{FF2B5EF4-FFF2-40B4-BE49-F238E27FC236}">
                <a16:creationId xmlns:a16="http://schemas.microsoft.com/office/drawing/2014/main" id="{432A0AC8-3179-F645-B064-50A0528B12C5}"/>
              </a:ext>
            </a:extLst>
          </p:cNvPr>
          <p:cNvSpPr>
            <a:spLocks noGrp="1"/>
          </p:cNvSpPr>
          <p:nvPr>
            <p:ph type="body" sz="quarter" idx="13"/>
          </p:nvPr>
        </p:nvSpPr>
        <p:spPr>
          <a:xfrm>
            <a:off x="2917737" y="1863632"/>
            <a:ext cx="1960602" cy="2556976"/>
          </a:xfrm>
        </p:spPr>
        <p:txBody>
          <a:bodyPr anchor="ctr">
            <a:noAutofit/>
          </a:bodyPr>
          <a:lstStyle>
            <a:lvl1pPr algn="ctr">
              <a:defRPr sz="1400"/>
            </a:lvl1pPr>
          </a:lstStyle>
          <a:p>
            <a:pPr lvl="0"/>
            <a:r>
              <a:rPr lang="en-US"/>
              <a:t>Edit Master text styles</a:t>
            </a:r>
          </a:p>
        </p:txBody>
      </p:sp>
      <p:sp>
        <p:nvSpPr>
          <p:cNvPr id="12" name="Text Placeholder 9">
            <a:extLst>
              <a:ext uri="{FF2B5EF4-FFF2-40B4-BE49-F238E27FC236}">
                <a16:creationId xmlns:a16="http://schemas.microsoft.com/office/drawing/2014/main" id="{227FFC03-DB44-7C4A-A0D0-09BFD9B72B65}"/>
              </a:ext>
            </a:extLst>
          </p:cNvPr>
          <p:cNvSpPr>
            <a:spLocks noGrp="1"/>
          </p:cNvSpPr>
          <p:nvPr>
            <p:ph type="body" sz="quarter" idx="14"/>
          </p:nvPr>
        </p:nvSpPr>
        <p:spPr>
          <a:xfrm>
            <a:off x="5171510" y="1875148"/>
            <a:ext cx="1960602" cy="2556976"/>
          </a:xfrm>
        </p:spPr>
        <p:txBody>
          <a:bodyPr anchor="ctr">
            <a:noAutofit/>
          </a:bodyPr>
          <a:lstStyle>
            <a:lvl1pPr algn="ctr">
              <a:defRPr sz="1400"/>
            </a:lvl1pPr>
          </a:lstStyle>
          <a:p>
            <a:pPr lvl="0"/>
            <a:r>
              <a:rPr lang="en-US"/>
              <a:t>Edit Master text styles</a:t>
            </a:r>
          </a:p>
        </p:txBody>
      </p:sp>
      <p:sp>
        <p:nvSpPr>
          <p:cNvPr id="13" name="Text Placeholder 9">
            <a:extLst>
              <a:ext uri="{FF2B5EF4-FFF2-40B4-BE49-F238E27FC236}">
                <a16:creationId xmlns:a16="http://schemas.microsoft.com/office/drawing/2014/main" id="{5AC25D4B-8101-8A40-A417-E088CD32158B}"/>
              </a:ext>
            </a:extLst>
          </p:cNvPr>
          <p:cNvSpPr>
            <a:spLocks noGrp="1"/>
          </p:cNvSpPr>
          <p:nvPr>
            <p:ph type="body" sz="quarter" idx="15"/>
          </p:nvPr>
        </p:nvSpPr>
        <p:spPr>
          <a:xfrm>
            <a:off x="7403229" y="1863632"/>
            <a:ext cx="1960602" cy="2556976"/>
          </a:xfrm>
        </p:spPr>
        <p:txBody>
          <a:bodyPr anchor="ctr">
            <a:noAutofit/>
          </a:bodyPr>
          <a:lstStyle>
            <a:lvl1pPr algn="ctr">
              <a:defRPr sz="1400"/>
            </a:lvl1pPr>
          </a:lstStyle>
          <a:p>
            <a:pPr lvl="0"/>
            <a:r>
              <a:rPr lang="en-US"/>
              <a:t>Edit Master text styles</a:t>
            </a:r>
          </a:p>
        </p:txBody>
      </p:sp>
      <p:sp>
        <p:nvSpPr>
          <p:cNvPr id="19" name="Text Placeholder 6"/>
          <p:cNvSpPr>
            <a:spLocks noGrp="1"/>
          </p:cNvSpPr>
          <p:nvPr>
            <p:ph type="body" sz="quarter" idx="20"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4" name="Text Placeholder 13"/>
          <p:cNvSpPr>
            <a:spLocks noGrp="1"/>
          </p:cNvSpPr>
          <p:nvPr>
            <p:ph type="body" sz="quarter" idx="21"/>
          </p:nvPr>
        </p:nvSpPr>
        <p:spPr>
          <a:xfrm>
            <a:off x="679450" y="4420608"/>
            <a:ext cx="1960563" cy="2361192"/>
          </a:xfrm>
          <a:prstGeom prst="upArrowCallout">
            <a:avLst>
              <a:gd name="adj1" fmla="val 50000"/>
              <a:gd name="adj2" fmla="val 25000"/>
              <a:gd name="adj3" fmla="val 25000"/>
              <a:gd name="adj4" fmla="val 79242"/>
            </a:avLst>
          </a:prstGeom>
          <a:solidFill>
            <a:schemeClr val="accent1"/>
          </a:solidFill>
        </p:spPr>
        <p:txBody>
          <a:bodyPr anchor="ctr">
            <a:noAutofit/>
          </a:bodyPr>
          <a:lstStyle>
            <a:lvl1pPr algn="ctr">
              <a:defRPr sz="1600" b="1">
                <a:solidFill>
                  <a:schemeClr val="bg1"/>
                </a:solidFill>
              </a:defRPr>
            </a:lvl1pPr>
          </a:lstStyle>
          <a:p>
            <a:pPr lvl="0"/>
            <a:r>
              <a:rPr lang="en-US"/>
              <a:t>Edit Master text styles</a:t>
            </a:r>
          </a:p>
        </p:txBody>
      </p:sp>
      <p:sp>
        <p:nvSpPr>
          <p:cNvPr id="28" name="Text Placeholder 13"/>
          <p:cNvSpPr>
            <a:spLocks noGrp="1"/>
          </p:cNvSpPr>
          <p:nvPr>
            <p:ph type="body" sz="quarter" idx="22"/>
          </p:nvPr>
        </p:nvSpPr>
        <p:spPr>
          <a:xfrm>
            <a:off x="2931727" y="4432178"/>
            <a:ext cx="1960563" cy="2361192"/>
          </a:xfrm>
          <a:prstGeom prst="upArrowCallout">
            <a:avLst>
              <a:gd name="adj1" fmla="val 50000"/>
              <a:gd name="adj2" fmla="val 25000"/>
              <a:gd name="adj3" fmla="val 25000"/>
              <a:gd name="adj4" fmla="val 79242"/>
            </a:avLst>
          </a:prstGeom>
          <a:solidFill>
            <a:schemeClr val="accent2"/>
          </a:solidFill>
        </p:spPr>
        <p:txBody>
          <a:bodyPr anchor="ctr">
            <a:noAutofit/>
          </a:bodyPr>
          <a:lstStyle>
            <a:lvl1pPr algn="ctr">
              <a:defRPr sz="1600" b="1">
                <a:solidFill>
                  <a:schemeClr val="bg1"/>
                </a:solidFill>
              </a:defRPr>
            </a:lvl1pPr>
          </a:lstStyle>
          <a:p>
            <a:pPr lvl="0"/>
            <a:r>
              <a:rPr lang="en-US"/>
              <a:t>Edit Master text styles</a:t>
            </a:r>
          </a:p>
        </p:txBody>
      </p:sp>
      <p:sp>
        <p:nvSpPr>
          <p:cNvPr id="29" name="Text Placeholder 13"/>
          <p:cNvSpPr>
            <a:spLocks noGrp="1"/>
          </p:cNvSpPr>
          <p:nvPr>
            <p:ph type="body" sz="quarter" idx="23"/>
          </p:nvPr>
        </p:nvSpPr>
        <p:spPr>
          <a:xfrm>
            <a:off x="5181528" y="4420608"/>
            <a:ext cx="1960563" cy="2361192"/>
          </a:xfrm>
          <a:prstGeom prst="upArrowCallout">
            <a:avLst>
              <a:gd name="adj1" fmla="val 50000"/>
              <a:gd name="adj2" fmla="val 25000"/>
              <a:gd name="adj3" fmla="val 25000"/>
              <a:gd name="adj4" fmla="val 79242"/>
            </a:avLst>
          </a:prstGeom>
          <a:solidFill>
            <a:schemeClr val="accent3"/>
          </a:solidFill>
        </p:spPr>
        <p:txBody>
          <a:bodyPr anchor="ctr">
            <a:noAutofit/>
          </a:bodyPr>
          <a:lstStyle>
            <a:lvl1pPr algn="ctr">
              <a:defRPr sz="1600" b="1">
                <a:solidFill>
                  <a:schemeClr val="bg1"/>
                </a:solidFill>
              </a:defRPr>
            </a:lvl1pPr>
          </a:lstStyle>
          <a:p>
            <a:pPr lvl="0"/>
            <a:r>
              <a:rPr lang="en-US"/>
              <a:t>Edit Master text styles</a:t>
            </a:r>
          </a:p>
        </p:txBody>
      </p:sp>
      <p:sp>
        <p:nvSpPr>
          <p:cNvPr id="30" name="Text Placeholder 13"/>
          <p:cNvSpPr>
            <a:spLocks noGrp="1"/>
          </p:cNvSpPr>
          <p:nvPr>
            <p:ph type="body" sz="quarter" idx="24"/>
          </p:nvPr>
        </p:nvSpPr>
        <p:spPr>
          <a:xfrm>
            <a:off x="7431477" y="4456906"/>
            <a:ext cx="1960563" cy="2311063"/>
          </a:xfrm>
          <a:prstGeom prst="upArrowCallout">
            <a:avLst>
              <a:gd name="adj1" fmla="val 50000"/>
              <a:gd name="adj2" fmla="val 25000"/>
              <a:gd name="adj3" fmla="val 25000"/>
              <a:gd name="adj4" fmla="val 79242"/>
            </a:avLst>
          </a:prstGeom>
          <a:solidFill>
            <a:schemeClr val="accent4"/>
          </a:solidFill>
        </p:spPr>
        <p:txBody>
          <a:bodyPr anchor="ctr">
            <a:noAutofit/>
          </a:bodyPr>
          <a:lstStyle>
            <a:lvl1pPr algn="ctr">
              <a:defRPr sz="1600" b="1">
                <a:solidFill>
                  <a:schemeClr val="bg1"/>
                </a:solidFill>
              </a:defRPr>
            </a:lvl1pPr>
          </a:lstStyle>
          <a:p>
            <a:pPr lvl="0"/>
            <a:r>
              <a:rPr lang="en-US"/>
              <a:t>Edit Master text styles</a:t>
            </a:r>
          </a:p>
        </p:txBody>
      </p:sp>
    </p:spTree>
    <p:extLst>
      <p:ext uri="{BB962C8B-B14F-4D97-AF65-F5344CB8AC3E}">
        <p14:creationId xmlns:p14="http://schemas.microsoft.com/office/powerpoint/2010/main" val="9717532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Stat Til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12" name="Text Placeholder 11"/>
          <p:cNvSpPr>
            <a:spLocks noGrp="1"/>
          </p:cNvSpPr>
          <p:nvPr>
            <p:ph type="body" sz="quarter" idx="12" hasCustomPrompt="1"/>
          </p:nvPr>
        </p:nvSpPr>
        <p:spPr>
          <a:xfrm>
            <a:off x="700088" y="685800"/>
            <a:ext cx="3921989" cy="605240"/>
          </a:xfrm>
        </p:spPr>
        <p:txBody>
          <a:bodyPr anchor="t">
            <a:normAutofit/>
          </a:bodyPr>
          <a:lstStyle>
            <a:lvl1pPr algn="l">
              <a:defRPr sz="2600" b="1" baseline="0">
                <a:solidFill>
                  <a:schemeClr val="tx1"/>
                </a:solidFill>
              </a:defRPr>
            </a:lvl1pPr>
          </a:lstStyle>
          <a:p>
            <a:pPr lvl="0"/>
            <a:r>
              <a:rPr lang="en-US" dirty="0"/>
              <a:t>Stat Tiles A</a:t>
            </a:r>
          </a:p>
          <a:p>
            <a:pPr lvl="0"/>
            <a:endParaRPr lang="en-US" dirty="0"/>
          </a:p>
        </p:txBody>
      </p:sp>
      <p:sp>
        <p:nvSpPr>
          <p:cNvPr id="3" name="Text Placeholder 2"/>
          <p:cNvSpPr>
            <a:spLocks noGrp="1"/>
          </p:cNvSpPr>
          <p:nvPr>
            <p:ph type="body" sz="quarter" idx="13" hasCustomPrompt="1"/>
          </p:nvPr>
        </p:nvSpPr>
        <p:spPr>
          <a:xfrm>
            <a:off x="4582754" y="-573"/>
            <a:ext cx="2562225" cy="3438525"/>
          </a:xfrm>
          <a:solidFill>
            <a:schemeClr val="accent2"/>
          </a:solidFill>
        </p:spPr>
        <p:txBody>
          <a:bodyPr anchor="ctr"/>
          <a:lstStyle>
            <a:lvl1pPr algn="ctr">
              <a:defRPr b="1">
                <a:solidFill>
                  <a:schemeClr val="bg1"/>
                </a:solidFill>
              </a:defRPr>
            </a:lvl1pPr>
          </a:lstStyle>
          <a:p>
            <a:pPr lvl="0"/>
            <a:r>
              <a:rPr lang="en-US" dirty="0"/>
              <a:t>Stat</a:t>
            </a:r>
          </a:p>
        </p:txBody>
      </p:sp>
      <p:sp>
        <p:nvSpPr>
          <p:cNvPr id="19" name="Text Placeholder 2"/>
          <p:cNvSpPr>
            <a:spLocks noGrp="1"/>
          </p:cNvSpPr>
          <p:nvPr>
            <p:ph type="body" sz="quarter" idx="14" hasCustomPrompt="1"/>
          </p:nvPr>
        </p:nvSpPr>
        <p:spPr>
          <a:xfrm>
            <a:off x="7223631" y="-574"/>
            <a:ext cx="2834773" cy="3438525"/>
          </a:xfrm>
          <a:solidFill>
            <a:schemeClr val="accent6"/>
          </a:solidFill>
        </p:spPr>
        <p:txBody>
          <a:bodyPr anchor="ctr"/>
          <a:lstStyle>
            <a:lvl1pPr algn="ctr">
              <a:defRPr b="1">
                <a:solidFill>
                  <a:schemeClr val="bg1"/>
                </a:solidFill>
              </a:defRPr>
            </a:lvl1pPr>
          </a:lstStyle>
          <a:p>
            <a:pPr lvl="0"/>
            <a:r>
              <a:rPr lang="en-US" dirty="0"/>
              <a:t>Stat</a:t>
            </a:r>
          </a:p>
        </p:txBody>
      </p:sp>
      <p:sp>
        <p:nvSpPr>
          <p:cNvPr id="22" name="Text Placeholder 2"/>
          <p:cNvSpPr>
            <a:spLocks noGrp="1"/>
          </p:cNvSpPr>
          <p:nvPr>
            <p:ph type="body" sz="quarter" idx="15" hasCustomPrompt="1"/>
          </p:nvPr>
        </p:nvSpPr>
        <p:spPr>
          <a:xfrm>
            <a:off x="7496179" y="3529797"/>
            <a:ext cx="2562225" cy="3252004"/>
          </a:xfrm>
          <a:solidFill>
            <a:schemeClr val="tx2"/>
          </a:solidFill>
        </p:spPr>
        <p:txBody>
          <a:bodyPr anchor="ctr"/>
          <a:lstStyle>
            <a:lvl1pPr algn="ctr">
              <a:defRPr b="1">
                <a:solidFill>
                  <a:schemeClr val="bg1"/>
                </a:solidFill>
              </a:defRPr>
            </a:lvl1pPr>
          </a:lstStyle>
          <a:p>
            <a:pPr lvl="0"/>
            <a:r>
              <a:rPr lang="en-US" dirty="0"/>
              <a:t>Stat</a:t>
            </a:r>
          </a:p>
        </p:txBody>
      </p:sp>
      <p:sp>
        <p:nvSpPr>
          <p:cNvPr id="23" name="Text Placeholder 2"/>
          <p:cNvSpPr>
            <a:spLocks noGrp="1"/>
          </p:cNvSpPr>
          <p:nvPr>
            <p:ph type="body" sz="quarter" idx="16" hasCustomPrompt="1"/>
          </p:nvPr>
        </p:nvSpPr>
        <p:spPr>
          <a:xfrm>
            <a:off x="3810000" y="3551568"/>
            <a:ext cx="3581400" cy="3231414"/>
          </a:xfrm>
          <a:solidFill>
            <a:schemeClr val="tx1"/>
          </a:solidFill>
        </p:spPr>
        <p:txBody>
          <a:bodyPr anchor="ctr"/>
          <a:lstStyle>
            <a:lvl1pPr algn="ctr">
              <a:defRPr b="1">
                <a:solidFill>
                  <a:schemeClr val="bg1"/>
                </a:solidFill>
              </a:defRPr>
            </a:lvl1pPr>
          </a:lstStyle>
          <a:p>
            <a:pPr lvl="0"/>
            <a:r>
              <a:rPr lang="en-US" dirty="0"/>
              <a:t>Stat</a:t>
            </a:r>
          </a:p>
        </p:txBody>
      </p:sp>
      <p:sp>
        <p:nvSpPr>
          <p:cNvPr id="24" name="Text Placeholder 2"/>
          <p:cNvSpPr>
            <a:spLocks noGrp="1"/>
          </p:cNvSpPr>
          <p:nvPr>
            <p:ph type="body" sz="quarter" idx="17" hasCustomPrompt="1"/>
          </p:nvPr>
        </p:nvSpPr>
        <p:spPr>
          <a:xfrm>
            <a:off x="25400" y="3551568"/>
            <a:ext cx="3679822" cy="3231414"/>
          </a:xfrm>
          <a:solidFill>
            <a:schemeClr val="accent3"/>
          </a:solidFill>
        </p:spPr>
        <p:txBody>
          <a:bodyPr anchor="ctr"/>
          <a:lstStyle>
            <a:lvl1pPr algn="ctr">
              <a:defRPr b="1">
                <a:solidFill>
                  <a:schemeClr val="bg1"/>
                </a:solidFill>
              </a:defRPr>
            </a:lvl1pPr>
          </a:lstStyle>
          <a:p>
            <a:pPr lvl="0"/>
            <a:r>
              <a:rPr lang="en-US" dirty="0"/>
              <a:t>Stat</a:t>
            </a:r>
          </a:p>
        </p:txBody>
      </p:sp>
    </p:spTree>
    <p:extLst>
      <p:ext uri="{BB962C8B-B14F-4D97-AF65-F5344CB8AC3E}">
        <p14:creationId xmlns:p14="http://schemas.microsoft.com/office/powerpoint/2010/main" val="4646766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_Title + Text Basic">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2" name="Footer Placeholder 19">
            <a:extLst>
              <a:ext uri="{FF2B5EF4-FFF2-40B4-BE49-F238E27FC236}">
                <a16:creationId xmlns:a16="http://schemas.microsoft.com/office/drawing/2014/main" id="{7941F340-E4E0-41E5-B5A0-3D2CE809AAC5}"/>
              </a:ext>
            </a:extLst>
          </p:cNvPr>
          <p:cNvSpPr>
            <a:spLocks noGrp="1"/>
          </p:cNvSpPr>
          <p:nvPr>
            <p:ph type="ftr" sz="quarter" idx="3"/>
          </p:nvPr>
        </p:nvSpPr>
        <p:spPr>
          <a:xfrm>
            <a:off x="685801" y="6786164"/>
            <a:ext cx="8686800" cy="381398"/>
          </a:xfrm>
          <a:prstGeom prst="rect">
            <a:avLst/>
          </a:prstGeom>
        </p:spPr>
        <p:txBody>
          <a:bodyPr vert="horz" lIns="91440" tIns="45720" rIns="91440" bIns="45720" rtlCol="0" anchor="b"/>
          <a:lstStyle>
            <a:lvl1pPr algn="l">
              <a:defRPr sz="655">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13" name="Text Placeholder 2">
            <a:extLst>
              <a:ext uri="{FF2B5EF4-FFF2-40B4-BE49-F238E27FC236}">
                <a16:creationId xmlns:a16="http://schemas.microsoft.com/office/drawing/2014/main" id="{6A08BB89-16DA-40A6-908A-EF95950A8AEA}"/>
              </a:ext>
            </a:extLst>
          </p:cNvPr>
          <p:cNvSpPr>
            <a:spLocks noGrp="1"/>
          </p:cNvSpPr>
          <p:nvPr>
            <p:ph idx="1"/>
          </p:nvPr>
        </p:nvSpPr>
        <p:spPr>
          <a:xfrm>
            <a:off x="685801" y="1864017"/>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Forth Level</a:t>
            </a:r>
          </a:p>
          <a:p>
            <a:pPr lvl="4"/>
            <a:r>
              <a:rPr lang="en-US" dirty="0"/>
              <a:t>Fifth Level</a:t>
            </a:r>
          </a:p>
        </p:txBody>
      </p:sp>
      <p:sp>
        <p:nvSpPr>
          <p:cNvPr id="11" name="Title Placeholder 1">
            <a:extLst>
              <a:ext uri="{FF2B5EF4-FFF2-40B4-BE49-F238E27FC236}">
                <a16:creationId xmlns:a16="http://schemas.microsoft.com/office/drawing/2014/main" id="{DA52AE17-B797-4D91-9F61-6725CF83AD92}"/>
              </a:ext>
            </a:extLst>
          </p:cNvPr>
          <p:cNvSpPr>
            <a:spLocks noGrp="1"/>
          </p:cNvSpPr>
          <p:nvPr>
            <p:ph type="title"/>
          </p:nvPr>
        </p:nvSpPr>
        <p:spPr>
          <a:xfrm>
            <a:off x="685801" y="685799"/>
            <a:ext cx="8686800" cy="914401"/>
          </a:xfrm>
          <a:prstGeom prst="rect">
            <a:avLst/>
          </a:prstGeom>
        </p:spPr>
        <p:txBody>
          <a:bodyPr vert="horz" lIns="91440" tIns="45720" rIns="91440" bIns="45720" rtlCol="0" anchor="t">
            <a:noAutofit/>
          </a:bodyPr>
          <a:lstStyle/>
          <a:p>
            <a:r>
              <a:rPr lang="en-US" dirty="0"/>
              <a:t>Click to edit Master title style</a:t>
            </a:r>
          </a:p>
        </p:txBody>
      </p:sp>
      <p:sp>
        <p:nvSpPr>
          <p:cNvPr id="7" name="Section Name Placeholder 6"/>
          <p:cNvSpPr>
            <a:spLocks noGrp="1"/>
          </p:cNvSpPr>
          <p:nvPr>
            <p:ph type="body" sz="quarter" idx="13" hasCustomPrompt="1"/>
          </p:nvPr>
        </p:nvSpPr>
        <p:spPr>
          <a:xfrm>
            <a:off x="685801" y="495009"/>
            <a:ext cx="8686800" cy="152400"/>
          </a:xfrm>
        </p:spPr>
        <p:txBody>
          <a:bodyPr tIns="0" rIns="91440" bIns="0" anchor="b">
            <a:normAutofit/>
          </a:bodyPr>
          <a:lstStyle>
            <a:lvl1pPr algn="r">
              <a:defRPr sz="655" u="sng" cap="all" spc="120"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8744980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228601" y="842961"/>
            <a:ext cx="9525000" cy="452440"/>
          </a:xfrm>
          <a:prstGeom prst="rect">
            <a:avLst/>
          </a:prstGeom>
        </p:spPr>
        <p:txBody>
          <a:bodyPr vert="horz" lIns="91277" tIns="45637" rIns="91277" bIns="45637" rtlCol="0" anchor="t" anchorCtr="0">
            <a:noAutofit/>
          </a:bodyPr>
          <a:lstStyle>
            <a:lvl1pPr>
              <a:defRPr sz="2330" cap="none" baseline="0">
                <a:solidFill>
                  <a:srgbClr val="003E74"/>
                </a:solidFill>
                <a:latin typeface="+mj-lt"/>
              </a:defRPr>
            </a:lvl1pPr>
          </a:lstStyle>
          <a:p>
            <a:r>
              <a:rPr lang="en-US" dirty="0"/>
              <a:t>Click to edit master title style</a:t>
            </a:r>
          </a:p>
        </p:txBody>
      </p:sp>
      <p:sp>
        <p:nvSpPr>
          <p:cNvPr id="12" name="Content Placeholder 2"/>
          <p:cNvSpPr>
            <a:spLocks noGrp="1"/>
          </p:cNvSpPr>
          <p:nvPr>
            <p:ph sz="quarter" idx="12"/>
          </p:nvPr>
        </p:nvSpPr>
        <p:spPr>
          <a:xfrm>
            <a:off x="304801" y="2005013"/>
            <a:ext cx="9448800" cy="4645100"/>
          </a:xfrm>
          <a:prstGeom prst="rect">
            <a:avLst/>
          </a:prstGeom>
        </p:spPr>
        <p:txBody>
          <a:bodyPr lIns="91277" tIns="45637" rIns="91277" bIns="45637"/>
          <a:lstStyle>
            <a:lvl1pPr marL="219857" indent="-219857">
              <a:buSzPct val="75000"/>
              <a:buFont typeface="Wingdings" panose="05000000000000000000" pitchFamily="2" charset="2"/>
              <a:buChar char="§"/>
              <a:defRPr sz="1310">
                <a:latin typeface="+mj-lt"/>
              </a:defRPr>
            </a:lvl1pPr>
            <a:lvl2pPr marL="438698" indent="-216804">
              <a:buSzPct val="75000"/>
              <a:buFont typeface="Garamond" panose="02020404030301010803" pitchFamily="18" charset="0"/>
              <a:buChar char="&gt;"/>
              <a:defRPr sz="1165">
                <a:latin typeface="+mj-lt"/>
              </a:defRPr>
            </a:lvl2pPr>
            <a:lvl3pPr marL="660586" indent="-221893">
              <a:buSzPct val="75000"/>
              <a:buFont typeface="Wingdings" panose="05000000000000000000" pitchFamily="2" charset="2"/>
              <a:buChar char="§"/>
              <a:defRPr sz="1019">
                <a:latin typeface="+mj-lt"/>
              </a:defRPr>
            </a:lvl3pPr>
            <a:lvl4pPr marL="881465" indent="-220874">
              <a:buSzPct val="75000"/>
              <a:buFont typeface="Wingdings" panose="05000000000000000000" pitchFamily="2" charset="2"/>
              <a:buChar char="§"/>
              <a:defRPr sz="874">
                <a:latin typeface="+mj-lt"/>
              </a:defRPr>
            </a:lvl4pPr>
            <a:lvl5pPr marL="1098268" indent="-216804">
              <a:buSzPct val="75000"/>
              <a:buFont typeface="Wingdings" panose="05000000000000000000" pitchFamily="2" charset="2"/>
              <a:buChar char="§"/>
              <a:defRPr sz="728">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quarter" idx="13" hasCustomPrompt="1"/>
          </p:nvPr>
        </p:nvSpPr>
        <p:spPr>
          <a:xfrm>
            <a:off x="852489" y="379021"/>
            <a:ext cx="3657600" cy="185546"/>
          </a:xfrm>
          <a:prstGeom prst="rect">
            <a:avLst/>
          </a:prstGeom>
        </p:spPr>
        <p:txBody>
          <a:bodyPr lIns="91277" tIns="45637" rIns="91277" bIns="45637" anchor="ctr"/>
          <a:lstStyle>
            <a:lvl1pPr marL="0" indent="0">
              <a:buNone/>
              <a:defRPr sz="801" cap="all" baseline="0">
                <a:latin typeface="+mj-lt"/>
              </a:defRPr>
            </a:lvl1pPr>
          </a:lstStyle>
          <a:p>
            <a:pPr lvl="0"/>
            <a:r>
              <a:rPr lang="en-US" dirty="0"/>
              <a:t>Section 1</a:t>
            </a:r>
          </a:p>
        </p:txBody>
      </p:sp>
      <p:sp>
        <p:nvSpPr>
          <p:cNvPr id="7" name="Footer Placeholder 4"/>
          <p:cNvSpPr>
            <a:spLocks noGrp="1"/>
          </p:cNvSpPr>
          <p:nvPr>
            <p:ph type="ftr" sz="quarter" idx="3"/>
          </p:nvPr>
        </p:nvSpPr>
        <p:spPr>
          <a:xfrm>
            <a:off x="3788166" y="7252439"/>
            <a:ext cx="5813033" cy="181909"/>
          </a:xfrm>
          <a:prstGeom prst="rect">
            <a:avLst/>
          </a:prstGeom>
        </p:spPr>
        <p:txBody>
          <a:bodyPr vert="horz" wrap="square" lIns="91440" tIns="45720" rIns="0" bIns="45720" rtlCol="0" anchor="b" anchorCtr="0">
            <a:spAutoFit/>
          </a:bodyPr>
          <a:lstStyle>
            <a:lvl1pPr algn="r">
              <a:defRPr sz="582">
                <a:solidFill>
                  <a:srgbClr val="8A9298"/>
                </a:solidFill>
                <a:latin typeface="Arial" panose="020B0604020202020204" pitchFamily="34" charset="0"/>
                <a:cs typeface="Arial" panose="020B0604020202020204" pitchFamily="34" charset="0"/>
              </a:defRPr>
            </a:lvl1pPr>
          </a:lstStyle>
          <a:p>
            <a:pPr>
              <a:defRPr/>
            </a:pPr>
            <a:r>
              <a:rPr lang="en-US" dirty="0"/>
              <a:t>Sources: Bloomberg, CNR Research, as of April 2022.</a:t>
            </a:r>
          </a:p>
        </p:txBody>
      </p:sp>
    </p:spTree>
    <p:extLst>
      <p:ext uri="{BB962C8B-B14F-4D97-AF65-F5344CB8AC3E}">
        <p14:creationId xmlns:p14="http://schemas.microsoft.com/office/powerpoint/2010/main" val="4148388732"/>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Information + Char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7" name="Chart Placeholder 6"/>
          <p:cNvSpPr>
            <a:spLocks noGrp="1"/>
          </p:cNvSpPr>
          <p:nvPr>
            <p:ph type="chart" sz="quarter" idx="14"/>
          </p:nvPr>
        </p:nvSpPr>
        <p:spPr>
          <a:xfrm>
            <a:off x="685800" y="2404318"/>
            <a:ext cx="8686800" cy="4377482"/>
          </a:xfrm>
        </p:spPr>
        <p:txBody>
          <a:bodyPr/>
          <a:lstStyle/>
          <a:p>
            <a:r>
              <a:rPr lang="en-US" dirty="0"/>
              <a:t>Click icon to add chart</a:t>
            </a:r>
          </a:p>
        </p:txBody>
      </p:sp>
      <p:sp>
        <p:nvSpPr>
          <p:cNvPr id="6" name="Text Placeholder 5"/>
          <p:cNvSpPr>
            <a:spLocks noGrp="1"/>
          </p:cNvSpPr>
          <p:nvPr>
            <p:ph type="body" sz="quarter" idx="16" hasCustomPrompt="1"/>
          </p:nvPr>
        </p:nvSpPr>
        <p:spPr>
          <a:xfrm>
            <a:off x="685800" y="1636499"/>
            <a:ext cx="8686800" cy="731520"/>
          </a:xfrm>
        </p:spPr>
        <p:txBody>
          <a:bodyPr/>
          <a:lstStyle>
            <a:lvl1pPr>
              <a:spcBef>
                <a:spcPts val="0"/>
              </a:spcBef>
              <a:defRPr>
                <a:solidFill>
                  <a:schemeClr val="accent6"/>
                </a:solidFill>
              </a:defRPr>
            </a:lvl1pPr>
            <a:lvl2pPr marL="334209" indent="-285750">
              <a:spcBef>
                <a:spcPts val="0"/>
              </a:spcBef>
              <a:buClr>
                <a:schemeClr val="accent2"/>
              </a:buClr>
              <a:buFont typeface="Arial" panose="020B0604020202020204" pitchFamily="34" charset="0"/>
              <a:buChar char="•"/>
              <a:defRPr>
                <a:solidFill>
                  <a:schemeClr val="accent6"/>
                </a:solidFill>
              </a:defRPr>
            </a:lvl2pPr>
          </a:lstStyle>
          <a:p>
            <a:pPr lvl="1"/>
            <a:r>
              <a:rPr lang="en-US" dirty="0"/>
              <a:t>Info</a:t>
            </a:r>
          </a:p>
          <a:p>
            <a:pPr lvl="1"/>
            <a:r>
              <a:rPr lang="en-US" dirty="0"/>
              <a:t>Info</a:t>
            </a:r>
          </a:p>
          <a:p>
            <a:pPr lvl="1"/>
            <a:r>
              <a:rPr lang="en-US" dirty="0"/>
              <a:t>Info</a:t>
            </a:r>
          </a:p>
          <a:p>
            <a:pPr lvl="0"/>
            <a:endParaRPr lang="en-US" dirty="0"/>
          </a:p>
        </p:txBody>
      </p:sp>
      <p:sp>
        <p:nvSpPr>
          <p:cNvPr id="9" name="Title Placeholder 1">
            <a:extLst>
              <a:ext uri="{FF2B5EF4-FFF2-40B4-BE49-F238E27FC236}">
                <a16:creationId xmlns:a16="http://schemas.microsoft.com/office/drawing/2014/main" id="{A0DB9508-7793-4733-A1C4-F0AE5D42CAC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0" name="Footer Placeholder 19">
            <a:extLst>
              <a:ext uri="{FF2B5EF4-FFF2-40B4-BE49-F238E27FC236}">
                <a16:creationId xmlns:a16="http://schemas.microsoft.com/office/drawing/2014/main" id="{695443A3-A3DA-4A1C-98BD-B84530EE3965}"/>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11" name="Text Placeholder 6">
            <a:extLst>
              <a:ext uri="{FF2B5EF4-FFF2-40B4-BE49-F238E27FC236}">
                <a16:creationId xmlns:a16="http://schemas.microsoft.com/office/drawing/2014/main" id="{0470814F-15BF-4CD3-A379-AA59D2BD87A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40352562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_Short 3 Arrow Colo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2957170" y="1862210"/>
            <a:ext cx="3822192" cy="1408747"/>
          </a:xfrm>
        </p:spPr>
        <p:txBody>
          <a:bodyPr anchor="ctr">
            <a:noAutofit/>
          </a:bodyPr>
          <a:lstStyle>
            <a:lvl1pPr>
              <a:defRPr sz="1400">
                <a:latin typeface="+mn-lt"/>
              </a:defRPr>
            </a:lvl1pPr>
          </a:lstStyle>
          <a:p>
            <a:pPr lvl="0"/>
            <a:r>
              <a:rPr lang="en-US"/>
              <a:t>Edit Master text styles</a:t>
            </a:r>
          </a:p>
        </p:txBody>
      </p:sp>
      <p:sp>
        <p:nvSpPr>
          <p:cNvPr id="10" name="Text Placeholder 8"/>
          <p:cNvSpPr>
            <a:spLocks noGrp="1"/>
          </p:cNvSpPr>
          <p:nvPr>
            <p:ph type="body" sz="quarter" idx="13"/>
          </p:nvPr>
        </p:nvSpPr>
        <p:spPr>
          <a:xfrm>
            <a:off x="2957170" y="3395457"/>
            <a:ext cx="3822192" cy="1408747"/>
          </a:xfrm>
        </p:spPr>
        <p:txBody>
          <a:bodyPr anchor="ctr">
            <a:noAutofit/>
          </a:bodyPr>
          <a:lstStyle>
            <a:lvl1pPr>
              <a:defRPr sz="1400">
                <a:latin typeface="+mn-lt"/>
              </a:defRPr>
            </a:lvl1pPr>
          </a:lstStyle>
          <a:p>
            <a:pPr lvl="0"/>
            <a:r>
              <a:rPr lang="en-US"/>
              <a:t>Edit Master text styles</a:t>
            </a:r>
          </a:p>
        </p:txBody>
      </p:sp>
      <p:sp>
        <p:nvSpPr>
          <p:cNvPr id="11" name="Text Placeholder 8"/>
          <p:cNvSpPr>
            <a:spLocks noGrp="1"/>
          </p:cNvSpPr>
          <p:nvPr>
            <p:ph type="body" sz="quarter" idx="14"/>
          </p:nvPr>
        </p:nvSpPr>
        <p:spPr>
          <a:xfrm>
            <a:off x="2957170" y="4952134"/>
            <a:ext cx="3822192" cy="1408747"/>
          </a:xfrm>
        </p:spPr>
        <p:txBody>
          <a:bodyPr anchor="ctr">
            <a:noAutofit/>
          </a:bodyPr>
          <a:lstStyle>
            <a:lvl1pPr>
              <a:defRPr sz="1400">
                <a:latin typeface="+mn-lt"/>
              </a:defRPr>
            </a:lvl1pPr>
          </a:lstStyle>
          <a:p>
            <a:pPr lvl="0"/>
            <a:r>
              <a:rPr lang="en-US"/>
              <a:t>Edit Master text styles</a:t>
            </a:r>
          </a:p>
        </p:txBody>
      </p:sp>
      <p:sp>
        <p:nvSpPr>
          <p:cNvPr id="12" name="Text Placeholder 11"/>
          <p:cNvSpPr>
            <a:spLocks noGrp="1"/>
          </p:cNvSpPr>
          <p:nvPr>
            <p:ph type="body" sz="quarter" idx="18"/>
          </p:nvPr>
        </p:nvSpPr>
        <p:spPr>
          <a:xfrm>
            <a:off x="6879947" y="1862209"/>
            <a:ext cx="2486939" cy="1416367"/>
          </a:xfrm>
        </p:spPr>
        <p:txBody>
          <a:bodyPr anchor="ctr">
            <a:noAutofit/>
          </a:bodyPr>
          <a:lstStyle>
            <a:lvl1pPr>
              <a:defRPr sz="1400">
                <a:solidFill>
                  <a:schemeClr val="accent2"/>
                </a:solidFill>
                <a:latin typeface="+mn-lt"/>
              </a:defRPr>
            </a:lvl1pPr>
          </a:lstStyle>
          <a:p>
            <a:pPr lvl="0"/>
            <a:r>
              <a:rPr lang="en-US" dirty="0"/>
              <a:t>Edit Master text styles</a:t>
            </a:r>
          </a:p>
        </p:txBody>
      </p:sp>
      <p:sp>
        <p:nvSpPr>
          <p:cNvPr id="16" name="Text Placeholder 11"/>
          <p:cNvSpPr>
            <a:spLocks noGrp="1"/>
          </p:cNvSpPr>
          <p:nvPr>
            <p:ph type="body" sz="quarter" idx="19"/>
          </p:nvPr>
        </p:nvSpPr>
        <p:spPr>
          <a:xfrm>
            <a:off x="6879947" y="3387836"/>
            <a:ext cx="2486939" cy="1423988"/>
          </a:xfrm>
        </p:spPr>
        <p:txBody>
          <a:bodyPr anchor="ctr">
            <a:noAutofit/>
          </a:bodyPr>
          <a:lstStyle>
            <a:lvl1pPr>
              <a:defRPr sz="1400">
                <a:solidFill>
                  <a:schemeClr val="accent2"/>
                </a:solidFill>
                <a:latin typeface="+mn-lt"/>
              </a:defRPr>
            </a:lvl1pPr>
          </a:lstStyle>
          <a:p>
            <a:pPr lvl="0"/>
            <a:r>
              <a:rPr lang="en-US"/>
              <a:t>Edit Master text styles</a:t>
            </a:r>
          </a:p>
        </p:txBody>
      </p:sp>
      <p:sp>
        <p:nvSpPr>
          <p:cNvPr id="17" name="Text Placeholder 11"/>
          <p:cNvSpPr>
            <a:spLocks noGrp="1"/>
          </p:cNvSpPr>
          <p:nvPr>
            <p:ph type="body" sz="quarter" idx="20"/>
          </p:nvPr>
        </p:nvSpPr>
        <p:spPr>
          <a:xfrm>
            <a:off x="6879947" y="4952134"/>
            <a:ext cx="2486939" cy="1416368"/>
          </a:xfrm>
        </p:spPr>
        <p:txBody>
          <a:bodyPr anchor="ctr">
            <a:noAutofit/>
          </a:bodyPr>
          <a:lstStyle>
            <a:lvl1pPr>
              <a:defRPr sz="1400">
                <a:solidFill>
                  <a:schemeClr val="accent2"/>
                </a:solidFill>
                <a:latin typeface="+mn-lt"/>
              </a:defRPr>
            </a:lvl1pPr>
          </a:lstStyle>
          <a:p>
            <a:pPr lvl="0"/>
            <a:r>
              <a:rPr lang="en-US"/>
              <a:t>Edit Master text styles</a:t>
            </a:r>
          </a:p>
        </p:txBody>
      </p:sp>
      <p:sp>
        <p:nvSpPr>
          <p:cNvPr id="25" name="Text Placeholder 24"/>
          <p:cNvSpPr>
            <a:spLocks noGrp="1"/>
          </p:cNvSpPr>
          <p:nvPr>
            <p:ph type="body" sz="quarter" idx="22"/>
          </p:nvPr>
        </p:nvSpPr>
        <p:spPr>
          <a:xfrm>
            <a:off x="685800" y="1854589"/>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dirty="0"/>
              <a:t>Edit Master text styles</a:t>
            </a:r>
          </a:p>
        </p:txBody>
      </p:sp>
      <p:sp>
        <p:nvSpPr>
          <p:cNvPr id="26" name="Text Placeholder 24"/>
          <p:cNvSpPr>
            <a:spLocks noGrp="1"/>
          </p:cNvSpPr>
          <p:nvPr>
            <p:ph type="body" sz="quarter" idx="23"/>
          </p:nvPr>
        </p:nvSpPr>
        <p:spPr>
          <a:xfrm>
            <a:off x="674914" y="3387836"/>
            <a:ext cx="2133600" cy="1423988"/>
          </a:xfrm>
          <a:prstGeom prst="homePlate">
            <a:avLst>
              <a:gd name="adj" fmla="val 32672"/>
            </a:avLst>
          </a:prstGeom>
          <a:solidFill>
            <a:schemeClr val="accent2"/>
          </a:solidFill>
        </p:spPr>
        <p:txBody>
          <a:bodyPr anchor="ctr"/>
          <a:lstStyle>
            <a:lvl1pPr>
              <a:defRPr b="1">
                <a:solidFill>
                  <a:schemeClr val="bg1"/>
                </a:solidFill>
              </a:defRPr>
            </a:lvl1pPr>
          </a:lstStyle>
          <a:p>
            <a:pPr lvl="0"/>
            <a:r>
              <a:rPr lang="en-US" dirty="0"/>
              <a:t>Edit Master text styles</a:t>
            </a:r>
          </a:p>
        </p:txBody>
      </p:sp>
      <p:sp>
        <p:nvSpPr>
          <p:cNvPr id="27" name="Text Placeholder 24"/>
          <p:cNvSpPr>
            <a:spLocks noGrp="1"/>
          </p:cNvSpPr>
          <p:nvPr>
            <p:ph type="body" sz="quarter" idx="24"/>
          </p:nvPr>
        </p:nvSpPr>
        <p:spPr>
          <a:xfrm>
            <a:off x="671286" y="4944513"/>
            <a:ext cx="2133600" cy="1423988"/>
          </a:xfrm>
          <a:prstGeom prst="homePlate">
            <a:avLst>
              <a:gd name="adj" fmla="val 32672"/>
            </a:avLst>
          </a:prstGeom>
          <a:solidFill>
            <a:schemeClr val="accent3"/>
          </a:solidFill>
        </p:spPr>
        <p:txBody>
          <a:bodyPr anchor="ctr"/>
          <a:lstStyle>
            <a:lvl1pPr>
              <a:defRPr b="1">
                <a:solidFill>
                  <a:schemeClr val="bg1"/>
                </a:solidFill>
              </a:defRPr>
            </a:lvl1pPr>
          </a:lstStyle>
          <a:p>
            <a:pPr lvl="0"/>
            <a:r>
              <a:rPr lang="en-US" dirty="0"/>
              <a:t>Edit Master text styles</a:t>
            </a:r>
          </a:p>
        </p:txBody>
      </p:sp>
      <p:sp>
        <p:nvSpPr>
          <p:cNvPr id="18" name="Title Placeholder 1">
            <a:extLst>
              <a:ext uri="{FF2B5EF4-FFF2-40B4-BE49-F238E27FC236}">
                <a16:creationId xmlns:a16="http://schemas.microsoft.com/office/drawing/2014/main" id="{76A48CE1-4498-4F50-AD04-6E2F83C7C393}"/>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9" name="Footer Placeholder 19">
            <a:extLst>
              <a:ext uri="{FF2B5EF4-FFF2-40B4-BE49-F238E27FC236}">
                <a16:creationId xmlns:a16="http://schemas.microsoft.com/office/drawing/2014/main" id="{D0021696-7718-4A1F-B69B-5B2DCD596207}"/>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20" name="Text Placeholder 6">
            <a:extLst>
              <a:ext uri="{FF2B5EF4-FFF2-40B4-BE49-F238E27FC236}">
                <a16:creationId xmlns:a16="http://schemas.microsoft.com/office/drawing/2014/main" id="{EE8A198D-3F70-4F10-B9A6-8801439E5929}"/>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220550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Arrow N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691515" y="6760844"/>
            <a:ext cx="8675370" cy="413808"/>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4807916" y="1851345"/>
            <a:ext cx="4558970" cy="1408747"/>
          </a:xfrm>
        </p:spPr>
        <p:txBody>
          <a:bodyPr>
            <a:noAutofit/>
          </a:bodyPr>
          <a:lstStyle>
            <a:lvl1pPr>
              <a:defRPr sz="1400"/>
            </a:lvl1pPr>
          </a:lstStyle>
          <a:p>
            <a:pPr lvl="0"/>
            <a:r>
              <a:rPr lang="en-US"/>
              <a:t>Edit Master text styles</a:t>
            </a:r>
          </a:p>
        </p:txBody>
      </p:sp>
      <p:sp>
        <p:nvSpPr>
          <p:cNvPr id="10" name="Text Placeholder 8"/>
          <p:cNvSpPr>
            <a:spLocks noGrp="1"/>
          </p:cNvSpPr>
          <p:nvPr>
            <p:ph type="body" sz="quarter" idx="13"/>
          </p:nvPr>
        </p:nvSpPr>
        <p:spPr>
          <a:xfrm>
            <a:off x="4807916" y="3371283"/>
            <a:ext cx="4558970" cy="1408747"/>
          </a:xfrm>
        </p:spPr>
        <p:txBody>
          <a:bodyPr>
            <a:noAutofit/>
          </a:bodyPr>
          <a:lstStyle>
            <a:lvl1pPr>
              <a:defRPr sz="1400"/>
            </a:lvl1pPr>
          </a:lstStyle>
          <a:p>
            <a:pPr lvl="0"/>
            <a:r>
              <a:rPr lang="en-US"/>
              <a:t>Edit Master text styles</a:t>
            </a:r>
          </a:p>
        </p:txBody>
      </p:sp>
      <p:sp>
        <p:nvSpPr>
          <p:cNvPr id="11" name="Text Placeholder 8"/>
          <p:cNvSpPr>
            <a:spLocks noGrp="1"/>
          </p:cNvSpPr>
          <p:nvPr>
            <p:ph type="body" sz="quarter" idx="14"/>
          </p:nvPr>
        </p:nvSpPr>
        <p:spPr>
          <a:xfrm>
            <a:off x="4807916" y="4963002"/>
            <a:ext cx="4558970" cy="1408747"/>
          </a:xfrm>
        </p:spPr>
        <p:txBody>
          <a:bodyPr>
            <a:noAutofit/>
          </a:bodyPr>
          <a:lstStyle>
            <a:lvl1pPr>
              <a:defRPr sz="1400"/>
            </a:lvl1pPr>
          </a:lstStyle>
          <a:p>
            <a:pPr lvl="0"/>
            <a:r>
              <a:rPr lang="en-US"/>
              <a:t>Edit Master text styles</a:t>
            </a:r>
          </a:p>
        </p:txBody>
      </p:sp>
      <p:sp>
        <p:nvSpPr>
          <p:cNvPr id="19" name="Text Placeholder 6"/>
          <p:cNvSpPr>
            <a:spLocks noGrp="1"/>
          </p:cNvSpPr>
          <p:nvPr>
            <p:ph type="body" sz="quarter" idx="18"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2" name="Text Placeholder 11"/>
          <p:cNvSpPr>
            <a:spLocks noGrp="1"/>
          </p:cNvSpPr>
          <p:nvPr>
            <p:ph type="body" sz="quarter" idx="19"/>
          </p:nvPr>
        </p:nvSpPr>
        <p:spPr>
          <a:xfrm>
            <a:off x="685800" y="1851025"/>
            <a:ext cx="3657600" cy="1409700"/>
          </a:xfrm>
          <a:prstGeom prst="homePlate">
            <a:avLst>
              <a:gd name="adj" fmla="val 4485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3" name="Text Placeholder 11"/>
          <p:cNvSpPr>
            <a:spLocks noGrp="1"/>
          </p:cNvSpPr>
          <p:nvPr>
            <p:ph type="body" sz="quarter" idx="20"/>
          </p:nvPr>
        </p:nvSpPr>
        <p:spPr>
          <a:xfrm>
            <a:off x="685800" y="3371281"/>
            <a:ext cx="3657600" cy="1409700"/>
          </a:xfrm>
          <a:prstGeom prst="homePlate">
            <a:avLst>
              <a:gd name="adj" fmla="val 4485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4" name="Text Placeholder 11"/>
          <p:cNvSpPr>
            <a:spLocks noGrp="1"/>
          </p:cNvSpPr>
          <p:nvPr>
            <p:ph type="body" sz="quarter" idx="21"/>
          </p:nvPr>
        </p:nvSpPr>
        <p:spPr>
          <a:xfrm>
            <a:off x="682171" y="4910879"/>
            <a:ext cx="3657600" cy="1409700"/>
          </a:xfrm>
          <a:prstGeom prst="homePlate">
            <a:avLst>
              <a:gd name="adj" fmla="val 44852"/>
            </a:avLst>
          </a:prstGeom>
          <a:solidFill>
            <a:schemeClr val="accent1"/>
          </a:solidFill>
        </p:spPr>
        <p:txBody>
          <a:bodyPr anchor="ctr"/>
          <a:lstStyle>
            <a:lvl1pPr>
              <a:defRPr b="1">
                <a:solidFill>
                  <a:schemeClr val="bg1"/>
                </a:solidFill>
              </a:defRPr>
            </a:lvl1pPr>
          </a:lstStyle>
          <a:p>
            <a:pPr lvl="0"/>
            <a:r>
              <a:rPr lang="en-US"/>
              <a:t>Edit Master text styles</a:t>
            </a:r>
          </a:p>
        </p:txBody>
      </p:sp>
    </p:spTree>
    <p:extLst>
      <p:ext uri="{BB962C8B-B14F-4D97-AF65-F5344CB8AC3E}">
        <p14:creationId xmlns:p14="http://schemas.microsoft.com/office/powerpoint/2010/main" val="50332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Single Content</a:t>
            </a:r>
          </a:p>
        </p:txBody>
      </p:sp>
      <p:sp>
        <p:nvSpPr>
          <p:cNvPr id="3" name="Content Placeholder 2"/>
          <p:cNvSpPr>
            <a:spLocks noGrp="1"/>
          </p:cNvSpPr>
          <p:nvPr>
            <p:ph idx="1"/>
          </p:nvPr>
        </p:nvSpPr>
        <p:spPr/>
        <p:txBody>
          <a:bodyPr/>
          <a:lstStyle>
            <a:lvl2pPr>
              <a:defRPr>
                <a:latin typeface="Lato Light" panose="020F0302020204030203" pitchFamily="34" charset="0"/>
              </a:defRPr>
            </a:lvl2pPr>
            <a:lvl3pPr>
              <a:defRPr>
                <a:latin typeface="Lato Light" panose="020F0302020204030203" pitchFamily="34" charset="0"/>
              </a:defRPr>
            </a:lvl3pPr>
            <a:lvl4pPr>
              <a:defRPr>
                <a:latin typeface="Lato Light" panose="020F0302020204030203" pitchFamily="34" charset="0"/>
              </a:defRPr>
            </a:lvl4pPr>
            <a:lvl5pPr marL="942966" indent="565778">
              <a:defRPr>
                <a:latin typeface="Lato Light" panose="020F03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679540" y="6781799"/>
            <a:ext cx="8718459" cy="363637"/>
          </a:xfrm>
          <a:prstGeom prst="rect">
            <a:avLst/>
          </a:prstGeom>
        </p:spPr>
        <p:txBody>
          <a:bodyPr/>
          <a:lstStyle/>
          <a:p>
            <a:r>
              <a:rPr lang="en-US" dirty="0"/>
              <a:t>Sources: Bloomberg, CNR Research, as of April 2022.</a:t>
            </a:r>
          </a:p>
        </p:txBody>
      </p:sp>
      <p:sp>
        <p:nvSpPr>
          <p:cNvPr id="6" name="Slide Number Placeholder 5"/>
          <p:cNvSpPr>
            <a:spLocks noGrp="1"/>
          </p:cNvSpPr>
          <p:nvPr>
            <p:ph type="sldNum" sz="quarter" idx="12"/>
          </p:nvPr>
        </p:nvSpPr>
        <p:spPr/>
        <p:txBody>
          <a:bodyPr/>
          <a:lstStyle/>
          <a:p>
            <a:fld id="{F9ED31CA-3E0D-45EE-8EB8-5F94B34C5E7A}" type="slidenum">
              <a:rPr lang="en-US" smtClean="0"/>
              <a:t>‹#›</a:t>
            </a:fld>
            <a:endParaRPr lang="en-US" dirty="0"/>
          </a:p>
        </p:txBody>
      </p:sp>
      <p:sp>
        <p:nvSpPr>
          <p:cNvPr id="9" name="Text Placeholder 6"/>
          <p:cNvSpPr>
            <a:spLocks noGrp="1"/>
          </p:cNvSpPr>
          <p:nvPr>
            <p:ph type="body" sz="quarter" idx="13"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1699510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_Image Drop in + Lef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cxnSp>
        <p:nvCxnSpPr>
          <p:cNvPr id="78" name="Straight Connector 77"/>
          <p:cNvCxnSpPr>
            <a:cxnSpLocks/>
          </p:cNvCxnSpPr>
          <p:nvPr/>
        </p:nvCxnSpPr>
        <p:spPr>
          <a:xfrm>
            <a:off x="2743200" y="1752600"/>
            <a:ext cx="0" cy="4844633"/>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 Placeholder 80"/>
          <p:cNvSpPr>
            <a:spLocks noGrp="1"/>
          </p:cNvSpPr>
          <p:nvPr>
            <p:ph type="body" sz="quarter" idx="13" hasCustomPrompt="1"/>
          </p:nvPr>
        </p:nvSpPr>
        <p:spPr>
          <a:xfrm>
            <a:off x="685800" y="1857375"/>
            <a:ext cx="1948815" cy="4739858"/>
          </a:xfrm>
          <a:prstGeom prst="rect">
            <a:avLst/>
          </a:prstGeom>
        </p:spPr>
        <p:txBody>
          <a:bodyPr anchor="ctr"/>
          <a:lstStyle>
            <a:lvl1pPr>
              <a:defRPr sz="2000">
                <a:solidFill>
                  <a:schemeClr val="accent2"/>
                </a:solidFill>
                <a:latin typeface="+mn-lt"/>
              </a:defRPr>
            </a:lvl1pPr>
          </a:lstStyle>
          <a:p>
            <a:pPr lvl="0"/>
            <a:r>
              <a:rPr lang="en-US" dirty="0"/>
              <a:t>Text</a:t>
            </a:r>
          </a:p>
        </p:txBody>
      </p:sp>
      <p:sp>
        <p:nvSpPr>
          <p:cNvPr id="15" name="Title Placeholder 1">
            <a:extLst>
              <a:ext uri="{FF2B5EF4-FFF2-40B4-BE49-F238E27FC236}">
                <a16:creationId xmlns:a16="http://schemas.microsoft.com/office/drawing/2014/main" id="{2826AD26-C12A-4348-9976-D32C47D859C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E2F8FA-3A67-4AE4-A43A-B7EA6157F4E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dirty="0"/>
              <a:t>Sources: Bloomberg, CNR Research, as of April 2022.</a:t>
            </a:r>
          </a:p>
        </p:txBody>
      </p:sp>
      <p:sp>
        <p:nvSpPr>
          <p:cNvPr id="10" name="Text Placeholder 6">
            <a:extLst>
              <a:ext uri="{FF2B5EF4-FFF2-40B4-BE49-F238E27FC236}">
                <a16:creationId xmlns:a16="http://schemas.microsoft.com/office/drawing/2014/main" id="{EBF9BC06-BDBD-40D7-A432-914C7DFD4334}"/>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6557401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Section Break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44963"/>
            <a:ext cx="8675370" cy="1112631"/>
          </a:xfrm>
          <a:prstGeom prst="rect">
            <a:avLst/>
          </a:prstGeom>
        </p:spPr>
        <p:txBody>
          <a:bodyPr>
            <a:noAutofit/>
          </a:bodyPr>
          <a:lstStyle>
            <a:lvl1pPr>
              <a:defRPr sz="5400" b="0">
                <a:solidFill>
                  <a:schemeClr val="accent2"/>
                </a:solidFill>
                <a:latin typeface="Lato Light" panose="020F0302020204030203" pitchFamily="34" charset="0"/>
              </a:defRPr>
            </a:lvl1pPr>
          </a:lstStyle>
          <a:p>
            <a:r>
              <a:rPr lang="en-US" dirty="0"/>
              <a:t>Add Section Name Here</a:t>
            </a:r>
          </a:p>
        </p:txBody>
      </p:sp>
      <p:pic>
        <p:nvPicPr>
          <p:cNvPr id="10" name="Picture 9">
            <a:extLst>
              <a:ext uri="{FF2B5EF4-FFF2-40B4-BE49-F238E27FC236}">
                <a16:creationId xmlns:a16="http://schemas.microsoft.com/office/drawing/2014/main" id="{E4447956-850F-492E-B50F-952A3BAA1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4" name="Slide Number Placeholder 5">
            <a:extLst>
              <a:ext uri="{FF2B5EF4-FFF2-40B4-BE49-F238E27FC236}">
                <a16:creationId xmlns:a16="http://schemas.microsoft.com/office/drawing/2014/main" id="{5EEE1ECD-6A53-4F8E-BCC6-6A15DE97DAE2}"/>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1838689249"/>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 Content - Light Blue">
    <p:spTree>
      <p:nvGrpSpPr>
        <p:cNvPr id="1" name=""/>
        <p:cNvGrpSpPr/>
        <p:nvPr/>
      </p:nvGrpSpPr>
      <p:grpSpPr>
        <a:xfrm>
          <a:off x="0" y="0"/>
          <a:ext cx="0" cy="0"/>
          <a:chOff x="0" y="0"/>
          <a:chExt cx="0" cy="0"/>
        </a:xfrm>
      </p:grpSpPr>
      <p:sp>
        <p:nvSpPr>
          <p:cNvPr id="11" name="Rectangle 10"/>
          <p:cNvSpPr/>
          <p:nvPr userDrawn="1"/>
        </p:nvSpPr>
        <p:spPr>
          <a:xfrm>
            <a:off x="0" y="3002454"/>
            <a:ext cx="10058400" cy="3758387"/>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5" name="Rectangle 4"/>
          <p:cNvSpPr/>
          <p:nvPr/>
        </p:nvSpPr>
        <p:spPr>
          <a:xfrm>
            <a:off x="0" y="3002454"/>
            <a:ext cx="10058400" cy="3758387"/>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Text Placeholder 6"/>
          <p:cNvSpPr>
            <a:spLocks noGrp="1"/>
          </p:cNvSpPr>
          <p:nvPr>
            <p:ph type="body" sz="quarter" idx="12"/>
          </p:nvPr>
        </p:nvSpPr>
        <p:spPr>
          <a:xfrm>
            <a:off x="691516" y="3380929"/>
            <a:ext cx="4176751"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3"/>
          </p:nvPr>
        </p:nvSpPr>
        <p:spPr>
          <a:xfrm>
            <a:off x="5019143" y="3380929"/>
            <a:ext cx="4347743"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691515" y="1878330"/>
            <a:ext cx="8675370" cy="1095693"/>
          </a:xfrm>
          <a:prstGeom prst="rect">
            <a:avLst/>
          </a:prstGeom>
        </p:spPr>
        <p:txBody>
          <a:bodyPr>
            <a:normAutofit/>
          </a:bodyPr>
          <a:lstStyle>
            <a:lvl1pPr>
              <a:defRPr sz="2000">
                <a:solidFill>
                  <a:schemeClr val="accent2"/>
                </a:solidFill>
                <a:latin typeface="+mn-lt"/>
              </a:defRPr>
            </a:lvl1pPr>
          </a:lstStyle>
          <a:p>
            <a:pPr lvl="0"/>
            <a:r>
              <a:rPr lang="en-US"/>
              <a:t>Edit Master text styles</a:t>
            </a:r>
          </a:p>
        </p:txBody>
      </p:sp>
      <p:sp>
        <p:nvSpPr>
          <p:cNvPr id="17" name="Title Placeholder 1">
            <a:extLst>
              <a:ext uri="{FF2B5EF4-FFF2-40B4-BE49-F238E27FC236}">
                <a16:creationId xmlns:a16="http://schemas.microsoft.com/office/drawing/2014/main" id="{2C4F2B0F-E5CA-4546-B1D2-AAFD5D43358C}"/>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8" name="Footer Placeholder 19">
            <a:extLst>
              <a:ext uri="{FF2B5EF4-FFF2-40B4-BE49-F238E27FC236}">
                <a16:creationId xmlns:a16="http://schemas.microsoft.com/office/drawing/2014/main" id="{85E824F5-5B2F-495B-ADD0-C28FAC1BDCF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9123B17E-CFDF-44DD-B0BB-6BDCC5C93680}"/>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5779621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 Content - Light Grey">
    <p:spTree>
      <p:nvGrpSpPr>
        <p:cNvPr id="1" name=""/>
        <p:cNvGrpSpPr/>
        <p:nvPr/>
      </p:nvGrpSpPr>
      <p:grpSpPr>
        <a:xfrm>
          <a:off x="0" y="0"/>
          <a:ext cx="0" cy="0"/>
          <a:chOff x="0" y="0"/>
          <a:chExt cx="0" cy="0"/>
        </a:xfrm>
      </p:grpSpPr>
      <p:sp>
        <p:nvSpPr>
          <p:cNvPr id="11" name="Rectangle 10"/>
          <p:cNvSpPr/>
          <p:nvPr userDrawn="1"/>
        </p:nvSpPr>
        <p:spPr>
          <a:xfrm>
            <a:off x="0" y="3002454"/>
            <a:ext cx="10058400" cy="375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5" name="Rectangle 4"/>
          <p:cNvSpPr/>
          <p:nvPr/>
        </p:nvSpPr>
        <p:spPr>
          <a:xfrm>
            <a:off x="0" y="3002454"/>
            <a:ext cx="10058400" cy="375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7" name="Title Placeholder 1">
            <a:extLst>
              <a:ext uri="{FF2B5EF4-FFF2-40B4-BE49-F238E27FC236}">
                <a16:creationId xmlns:a16="http://schemas.microsoft.com/office/drawing/2014/main" id="{E233C55F-0BB8-420D-BFA4-5139F93BA24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8" name="Footer Placeholder 19">
            <a:extLst>
              <a:ext uri="{FF2B5EF4-FFF2-40B4-BE49-F238E27FC236}">
                <a16:creationId xmlns:a16="http://schemas.microsoft.com/office/drawing/2014/main" id="{41316C49-3A40-480A-9A07-4BF0431BDF5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9" name="Text Placeholder 9">
            <a:extLst>
              <a:ext uri="{FF2B5EF4-FFF2-40B4-BE49-F238E27FC236}">
                <a16:creationId xmlns:a16="http://schemas.microsoft.com/office/drawing/2014/main" id="{C3079C07-63C6-41CB-BFED-EF60793BA30D}"/>
              </a:ext>
            </a:extLst>
          </p:cNvPr>
          <p:cNvSpPr>
            <a:spLocks noGrp="1"/>
          </p:cNvSpPr>
          <p:nvPr>
            <p:ph type="body" sz="quarter" idx="14"/>
          </p:nvPr>
        </p:nvSpPr>
        <p:spPr>
          <a:xfrm>
            <a:off x="691515" y="1878330"/>
            <a:ext cx="8675370" cy="1095693"/>
          </a:xfrm>
          <a:prstGeom prst="rect">
            <a:avLst/>
          </a:prstGeom>
        </p:spPr>
        <p:txBody>
          <a:bodyPr>
            <a:normAutofit/>
          </a:bodyPr>
          <a:lstStyle>
            <a:lvl1pPr>
              <a:defRPr sz="2000">
                <a:solidFill>
                  <a:schemeClr val="accent2"/>
                </a:solidFill>
                <a:latin typeface="+mn-lt"/>
              </a:defRPr>
            </a:lvl1pPr>
          </a:lstStyle>
          <a:p>
            <a:pPr lvl="0"/>
            <a:r>
              <a:rPr lang="en-US"/>
              <a:t>Edit Master text styles</a:t>
            </a:r>
          </a:p>
        </p:txBody>
      </p:sp>
      <p:sp>
        <p:nvSpPr>
          <p:cNvPr id="25" name="Text Placeholder 6">
            <a:extLst>
              <a:ext uri="{FF2B5EF4-FFF2-40B4-BE49-F238E27FC236}">
                <a16:creationId xmlns:a16="http://schemas.microsoft.com/office/drawing/2014/main" id="{64D293FE-1655-4DA3-B526-09DE844991F9}"/>
              </a:ext>
            </a:extLst>
          </p:cNvPr>
          <p:cNvSpPr>
            <a:spLocks noGrp="1"/>
          </p:cNvSpPr>
          <p:nvPr>
            <p:ph type="body" sz="quarter" idx="12"/>
          </p:nvPr>
        </p:nvSpPr>
        <p:spPr>
          <a:xfrm>
            <a:off x="691516" y="3380929"/>
            <a:ext cx="4176751"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6">
            <a:extLst>
              <a:ext uri="{FF2B5EF4-FFF2-40B4-BE49-F238E27FC236}">
                <a16:creationId xmlns:a16="http://schemas.microsoft.com/office/drawing/2014/main" id="{664F6883-C0DA-438A-B4E7-71E23589E3CB}"/>
              </a:ext>
            </a:extLst>
          </p:cNvPr>
          <p:cNvSpPr>
            <a:spLocks noGrp="1"/>
          </p:cNvSpPr>
          <p:nvPr>
            <p:ph type="body" sz="quarter" idx="13"/>
          </p:nvPr>
        </p:nvSpPr>
        <p:spPr>
          <a:xfrm>
            <a:off x="5019143" y="3380929"/>
            <a:ext cx="4347743"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a:extLst>
              <a:ext uri="{FF2B5EF4-FFF2-40B4-BE49-F238E27FC236}">
                <a16:creationId xmlns:a16="http://schemas.microsoft.com/office/drawing/2014/main" id="{C67C3032-41E3-4B81-B195-F4F125E0DA2D}"/>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18690854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 Content - Dark Blue">
    <p:spTree>
      <p:nvGrpSpPr>
        <p:cNvPr id="1" name=""/>
        <p:cNvGrpSpPr/>
        <p:nvPr/>
      </p:nvGrpSpPr>
      <p:grpSpPr>
        <a:xfrm>
          <a:off x="0" y="0"/>
          <a:ext cx="0" cy="0"/>
          <a:chOff x="0" y="0"/>
          <a:chExt cx="0" cy="0"/>
        </a:xfrm>
      </p:grpSpPr>
      <p:sp>
        <p:nvSpPr>
          <p:cNvPr id="11" name="Rectangle 10"/>
          <p:cNvSpPr/>
          <p:nvPr userDrawn="1"/>
        </p:nvSpPr>
        <p:spPr>
          <a:xfrm>
            <a:off x="0" y="3002454"/>
            <a:ext cx="10058400" cy="3758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5" name="Rectangle 4"/>
          <p:cNvSpPr/>
          <p:nvPr/>
        </p:nvSpPr>
        <p:spPr>
          <a:xfrm>
            <a:off x="0" y="3002454"/>
            <a:ext cx="10058400" cy="3758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Text Placeholder 6"/>
          <p:cNvSpPr>
            <a:spLocks noGrp="1"/>
          </p:cNvSpPr>
          <p:nvPr>
            <p:ph type="body" sz="quarter" idx="12"/>
          </p:nvPr>
        </p:nvSpPr>
        <p:spPr>
          <a:xfrm>
            <a:off x="691516" y="3380929"/>
            <a:ext cx="4176751" cy="3094567"/>
          </a:xfrm>
          <a:prstGeom prst="rect">
            <a:avLst/>
          </a:prstGeo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3"/>
          </p:nvPr>
        </p:nvSpPr>
        <p:spPr>
          <a:xfrm>
            <a:off x="5019143" y="3380929"/>
            <a:ext cx="4347743" cy="3094567"/>
          </a:xfrm>
          <a:prstGeom prst="rect">
            <a:avLst/>
          </a:prstGeo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Placeholder 1">
            <a:extLst>
              <a:ext uri="{FF2B5EF4-FFF2-40B4-BE49-F238E27FC236}">
                <a16:creationId xmlns:a16="http://schemas.microsoft.com/office/drawing/2014/main" id="{98270682-5013-444D-A465-737128886AF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8" name="Footer Placeholder 19">
            <a:extLst>
              <a:ext uri="{FF2B5EF4-FFF2-40B4-BE49-F238E27FC236}">
                <a16:creationId xmlns:a16="http://schemas.microsoft.com/office/drawing/2014/main" id="{E0C5789A-3F79-484D-B424-1E0B057EBCD5}"/>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9" name="Text Placeholder 9">
            <a:extLst>
              <a:ext uri="{FF2B5EF4-FFF2-40B4-BE49-F238E27FC236}">
                <a16:creationId xmlns:a16="http://schemas.microsoft.com/office/drawing/2014/main" id="{41492387-D68B-4123-91A6-84DA14BA3BDB}"/>
              </a:ext>
            </a:extLst>
          </p:cNvPr>
          <p:cNvSpPr>
            <a:spLocks noGrp="1"/>
          </p:cNvSpPr>
          <p:nvPr>
            <p:ph type="body" sz="quarter" idx="14"/>
          </p:nvPr>
        </p:nvSpPr>
        <p:spPr>
          <a:xfrm>
            <a:off x="691515" y="1878330"/>
            <a:ext cx="8675370" cy="1095693"/>
          </a:xfrm>
          <a:prstGeom prst="rect">
            <a:avLst/>
          </a:prstGeom>
        </p:spPr>
        <p:txBody>
          <a:bodyPr>
            <a:normAutofit/>
          </a:bodyPr>
          <a:lstStyle>
            <a:lvl1pPr>
              <a:defRPr sz="2000">
                <a:solidFill>
                  <a:schemeClr val="accent2"/>
                </a:solidFill>
                <a:latin typeface="+mn-lt"/>
              </a:defRPr>
            </a:lvl1pPr>
          </a:lstStyle>
          <a:p>
            <a:pPr lvl="0"/>
            <a:r>
              <a:rPr lang="en-US"/>
              <a:t>Edit Master text styles</a:t>
            </a:r>
          </a:p>
        </p:txBody>
      </p:sp>
      <p:sp>
        <p:nvSpPr>
          <p:cNvPr id="12" name="Text Placeholder 6">
            <a:extLst>
              <a:ext uri="{FF2B5EF4-FFF2-40B4-BE49-F238E27FC236}">
                <a16:creationId xmlns:a16="http://schemas.microsoft.com/office/drawing/2014/main" id="{29C7C489-8986-443B-B525-389F1AFE5EE5}"/>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4534549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 Content - Whit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15" name="Title Placeholder 1">
            <a:extLst>
              <a:ext uri="{FF2B5EF4-FFF2-40B4-BE49-F238E27FC236}">
                <a16:creationId xmlns:a16="http://schemas.microsoft.com/office/drawing/2014/main" id="{B5CA8943-45E7-4953-A1DB-B0602A6F2DB1}"/>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6" name="Footer Placeholder 19">
            <a:extLst>
              <a:ext uri="{FF2B5EF4-FFF2-40B4-BE49-F238E27FC236}">
                <a16:creationId xmlns:a16="http://schemas.microsoft.com/office/drawing/2014/main" id="{C6A3AEF7-6963-434A-8F31-BBFFC766AB6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7" name="Text Placeholder 9">
            <a:extLst>
              <a:ext uri="{FF2B5EF4-FFF2-40B4-BE49-F238E27FC236}">
                <a16:creationId xmlns:a16="http://schemas.microsoft.com/office/drawing/2014/main" id="{BA929EDC-F022-4588-9182-C21220E7A366}"/>
              </a:ext>
            </a:extLst>
          </p:cNvPr>
          <p:cNvSpPr>
            <a:spLocks noGrp="1"/>
          </p:cNvSpPr>
          <p:nvPr>
            <p:ph type="body" sz="quarter" idx="14"/>
          </p:nvPr>
        </p:nvSpPr>
        <p:spPr>
          <a:xfrm>
            <a:off x="691515" y="1878330"/>
            <a:ext cx="8675370" cy="1095693"/>
          </a:xfrm>
          <a:prstGeom prst="rect">
            <a:avLst/>
          </a:prstGeom>
        </p:spPr>
        <p:txBody>
          <a:bodyPr>
            <a:normAutofit/>
          </a:bodyPr>
          <a:lstStyle>
            <a:lvl1pPr>
              <a:defRPr sz="2000">
                <a:solidFill>
                  <a:schemeClr val="accent2"/>
                </a:solidFill>
                <a:latin typeface="+mn-lt"/>
              </a:defRPr>
            </a:lvl1pPr>
          </a:lstStyle>
          <a:p>
            <a:pPr lvl="0"/>
            <a:r>
              <a:rPr lang="en-US"/>
              <a:t>Edit Master text styles</a:t>
            </a:r>
          </a:p>
        </p:txBody>
      </p:sp>
      <p:sp>
        <p:nvSpPr>
          <p:cNvPr id="18" name="Text Placeholder 6">
            <a:extLst>
              <a:ext uri="{FF2B5EF4-FFF2-40B4-BE49-F238E27FC236}">
                <a16:creationId xmlns:a16="http://schemas.microsoft.com/office/drawing/2014/main" id="{8B730813-7FF3-419F-9149-4802227374F9}"/>
              </a:ext>
            </a:extLst>
          </p:cNvPr>
          <p:cNvSpPr>
            <a:spLocks noGrp="1"/>
          </p:cNvSpPr>
          <p:nvPr>
            <p:ph type="body" sz="quarter" idx="12"/>
          </p:nvPr>
        </p:nvSpPr>
        <p:spPr>
          <a:xfrm>
            <a:off x="691516" y="3380929"/>
            <a:ext cx="4176751"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6">
            <a:extLst>
              <a:ext uri="{FF2B5EF4-FFF2-40B4-BE49-F238E27FC236}">
                <a16:creationId xmlns:a16="http://schemas.microsoft.com/office/drawing/2014/main" id="{2BF6F7C0-2E9A-493F-9B1C-DB0994FBBE64}"/>
              </a:ext>
            </a:extLst>
          </p:cNvPr>
          <p:cNvSpPr>
            <a:spLocks noGrp="1"/>
          </p:cNvSpPr>
          <p:nvPr>
            <p:ph type="body" sz="quarter" idx="13"/>
          </p:nvPr>
        </p:nvSpPr>
        <p:spPr>
          <a:xfrm>
            <a:off x="5019143" y="3380929"/>
            <a:ext cx="4347743"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53975EF0-877B-430C-89E4-049BF1F2A1F8}"/>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09894212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 Content - Dark">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91519" y="3377419"/>
            <a:ext cx="4176748" cy="3094567"/>
          </a:xfrm>
          <a:prstGeom prst="rect">
            <a:avLst/>
          </a:prstGeom>
        </p:spPr>
        <p:txBody>
          <a:bodyPr/>
          <a:lstStyle>
            <a:lvl1pPr>
              <a:defRPr>
                <a:solidFill>
                  <a:schemeClr val="bg1"/>
                </a:solidFill>
              </a:defRPr>
            </a:lvl1pPr>
            <a:lvl2pP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019144" y="3377418"/>
            <a:ext cx="4373176" cy="3094567"/>
          </a:xfrm>
          <a:prstGeom prst="rect">
            <a:avLst/>
          </a:prstGeom>
        </p:spPr>
        <p:txBody>
          <a:bodyPr/>
          <a:lstStyle>
            <a:lvl1pPr>
              <a:defRPr>
                <a:solidFill>
                  <a:schemeClr val="bg1"/>
                </a:solidFill>
              </a:defRPr>
            </a:lvl1pPr>
            <a:lvl2pP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a:extLst>
              <a:ext uri="{FF2B5EF4-FFF2-40B4-BE49-F238E27FC236}">
                <a16:creationId xmlns:a16="http://schemas.microsoft.com/office/drawing/2014/main" id="{E0A93934-3A01-4A31-BCB1-85AE163DA10D}"/>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bg1"/>
                </a:solidFill>
              </a:defRPr>
            </a:lvl1pPr>
          </a:lstStyle>
          <a:p>
            <a:r>
              <a:rPr lang="en-US" dirty="0"/>
              <a:t>Click to edit Master title style</a:t>
            </a:r>
          </a:p>
        </p:txBody>
      </p:sp>
      <p:sp>
        <p:nvSpPr>
          <p:cNvPr id="20" name="Slide Number Placeholder 3">
            <a:extLst>
              <a:ext uri="{FF2B5EF4-FFF2-40B4-BE49-F238E27FC236}">
                <a16:creationId xmlns:a16="http://schemas.microsoft.com/office/drawing/2014/main" id="{9483FD1F-D2CC-4985-9E3C-03B9D2171ECF}"/>
              </a:ext>
            </a:extLst>
          </p:cNvPr>
          <p:cNvSpPr>
            <a:spLocks noGrp="1"/>
          </p:cNvSpPr>
          <p:nvPr>
            <p:ph type="sldNum" sz="quarter" idx="11"/>
          </p:nvPr>
        </p:nvSpPr>
        <p:spPr>
          <a:xfrm>
            <a:off x="8952368" y="7203862"/>
            <a:ext cx="414517" cy="483635"/>
          </a:xfrm>
        </p:spPr>
        <p:txBody>
          <a:bodyPr/>
          <a:lstStyle>
            <a:lvl1pPr>
              <a:defRPr>
                <a:solidFill>
                  <a:schemeClr val="bg1"/>
                </a:solidFill>
              </a:defRPr>
            </a:lvl1pPr>
          </a:lstStyle>
          <a:p>
            <a:fld id="{F9ED31CA-3E0D-45EE-8EB8-5F94B34C5E7A}" type="slidenum">
              <a:rPr lang="en-US" smtClean="0"/>
              <a:pPr/>
              <a:t>‹#›</a:t>
            </a:fld>
            <a:endParaRPr lang="en-US" dirty="0"/>
          </a:p>
        </p:txBody>
      </p:sp>
      <p:sp>
        <p:nvSpPr>
          <p:cNvPr id="25" name="Footer Placeholder 19">
            <a:extLst>
              <a:ext uri="{FF2B5EF4-FFF2-40B4-BE49-F238E27FC236}">
                <a16:creationId xmlns:a16="http://schemas.microsoft.com/office/drawing/2014/main" id="{9C4A02B6-17FD-4E0D-AF3B-51B1DF96A68A}"/>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1"/>
                </a:solidFill>
                <a:latin typeface="Lato Light" panose="020F0302020204030203" pitchFamily="34" charset="0"/>
              </a:defRPr>
            </a:lvl1pPr>
          </a:lstStyle>
          <a:p>
            <a:endParaRPr lang="en-US" dirty="0"/>
          </a:p>
        </p:txBody>
      </p:sp>
      <p:sp>
        <p:nvSpPr>
          <p:cNvPr id="30" name="Text Placeholder 9">
            <a:extLst>
              <a:ext uri="{FF2B5EF4-FFF2-40B4-BE49-F238E27FC236}">
                <a16:creationId xmlns:a16="http://schemas.microsoft.com/office/drawing/2014/main" id="{E61B3C70-D5DD-445D-919E-1754A244EB40}"/>
              </a:ext>
            </a:extLst>
          </p:cNvPr>
          <p:cNvSpPr>
            <a:spLocks noGrp="1"/>
          </p:cNvSpPr>
          <p:nvPr>
            <p:ph type="body" sz="quarter" idx="17"/>
          </p:nvPr>
        </p:nvSpPr>
        <p:spPr>
          <a:xfrm>
            <a:off x="691515" y="1878330"/>
            <a:ext cx="8675370" cy="1095693"/>
          </a:xfrm>
          <a:prstGeom prst="rect">
            <a:avLst/>
          </a:prstGeom>
        </p:spPr>
        <p:txBody>
          <a:bodyPr>
            <a:normAutofit/>
          </a:bodyPr>
          <a:lstStyle>
            <a:lvl1pPr>
              <a:defRPr sz="2000" b="1">
                <a:solidFill>
                  <a:schemeClr val="bg1"/>
                </a:solidFill>
                <a:latin typeface="+mn-lt"/>
              </a:defRPr>
            </a:lvl1pPr>
          </a:lstStyle>
          <a:p>
            <a:pPr lvl="0"/>
            <a:r>
              <a:rPr lang="en-US" dirty="0"/>
              <a:t>Edit Master text styles</a:t>
            </a:r>
          </a:p>
        </p:txBody>
      </p:sp>
      <p:sp>
        <p:nvSpPr>
          <p:cNvPr id="18" name="Rectangle 17">
            <a:extLst>
              <a:ext uri="{FF2B5EF4-FFF2-40B4-BE49-F238E27FC236}">
                <a16:creationId xmlns:a16="http://schemas.microsoft.com/office/drawing/2014/main" id="{DDBF8165-CE7D-4B8C-9C7D-D9929576970E}"/>
              </a:ext>
            </a:extLst>
          </p:cNvPr>
          <p:cNvSpPr/>
          <p:nvPr userDrawn="1"/>
        </p:nvSpPr>
        <p:spPr>
          <a:xfrm>
            <a:off x="9392320" y="6763354"/>
            <a:ext cx="638576" cy="10090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3" name="Text Placeholder 6">
            <a:extLst>
              <a:ext uri="{FF2B5EF4-FFF2-40B4-BE49-F238E27FC236}">
                <a16:creationId xmlns:a16="http://schemas.microsoft.com/office/drawing/2014/main" id="{F03EDA60-0CB7-419C-8C37-B6CEB461E9F7}"/>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1"/>
                </a:solidFill>
                <a:uFill>
                  <a:solidFill>
                    <a:schemeClr val="accent2"/>
                  </a:solidFill>
                </a:uFill>
                <a:latin typeface="Lato Light" panose="020F0302020204030203" pitchFamily="34" charset="0"/>
              </a:defRPr>
            </a:lvl1pPr>
          </a:lstStyle>
          <a:p>
            <a:pPr lvl="0"/>
            <a:r>
              <a:rPr lang="en-US" dirty="0"/>
              <a:t>SECTION NAME</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91924" t="-5899"/>
          <a:stretch/>
        </p:blipFill>
        <p:spPr>
          <a:xfrm>
            <a:off x="9506368" y="6916328"/>
            <a:ext cx="259295" cy="694944"/>
          </a:xfrm>
          <a:prstGeom prst="rect">
            <a:avLst/>
          </a:prstGeom>
        </p:spPr>
      </p:pic>
    </p:spTree>
    <p:extLst>
      <p:ext uri="{BB962C8B-B14F-4D97-AF65-F5344CB8AC3E}">
        <p14:creationId xmlns:p14="http://schemas.microsoft.com/office/powerpoint/2010/main" val="42533920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Slide - Dar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F9ED31CA-3E0D-45EE-8EB8-5F94B34C5E7A}" type="slidenum">
              <a:rPr lang="en-US" smtClean="0"/>
              <a:pPr/>
              <a:t>‹#›</a:t>
            </a:fld>
            <a:endParaRPr lang="en-US" dirty="0"/>
          </a:p>
        </p:txBody>
      </p:sp>
      <p:sp>
        <p:nvSpPr>
          <p:cNvPr id="11" name="Footer Placeholder 19">
            <a:extLst>
              <a:ext uri="{FF2B5EF4-FFF2-40B4-BE49-F238E27FC236}">
                <a16:creationId xmlns:a16="http://schemas.microsoft.com/office/drawing/2014/main" id="{E3F0720E-952B-4B52-9CC8-8DE72234BB99}"/>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1"/>
                </a:solidFill>
                <a:latin typeface="Lato Light" panose="020F0302020204030203" pitchFamily="34" charset="0"/>
              </a:defRPr>
            </a:lvl1pPr>
          </a:lstStyle>
          <a:p>
            <a:endParaRPr lang="en-US" dirty="0"/>
          </a:p>
        </p:txBody>
      </p:sp>
      <p:sp>
        <p:nvSpPr>
          <p:cNvPr id="13" name="Rectangle 12">
            <a:extLst>
              <a:ext uri="{FF2B5EF4-FFF2-40B4-BE49-F238E27FC236}">
                <a16:creationId xmlns:a16="http://schemas.microsoft.com/office/drawing/2014/main" id="{F743ED9B-9AC6-4BE5-A136-CA6EB2CA8BC9}"/>
              </a:ext>
            </a:extLst>
          </p:cNvPr>
          <p:cNvSpPr/>
          <p:nvPr userDrawn="1"/>
        </p:nvSpPr>
        <p:spPr>
          <a:xfrm>
            <a:off x="9392320" y="6763354"/>
            <a:ext cx="638576" cy="10090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5" name="Text Placeholder 6">
            <a:extLst>
              <a:ext uri="{FF2B5EF4-FFF2-40B4-BE49-F238E27FC236}">
                <a16:creationId xmlns:a16="http://schemas.microsoft.com/office/drawing/2014/main" id="{618EC0C1-251E-42B8-81B0-A99C816C13DB}"/>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1"/>
                </a:solidFill>
                <a:uFill>
                  <a:solidFill>
                    <a:schemeClr val="accent2"/>
                  </a:solidFill>
                </a:uFill>
                <a:latin typeface="Lato Light" panose="020F0302020204030203" pitchFamily="34" charset="0"/>
              </a:defRPr>
            </a:lvl1pPr>
          </a:lstStyle>
          <a:p>
            <a:pPr lvl="0"/>
            <a:r>
              <a:rPr lang="en-US" dirty="0"/>
              <a:t>SECTION NAME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91924" t="-5899"/>
          <a:stretch/>
        </p:blipFill>
        <p:spPr>
          <a:xfrm>
            <a:off x="9506368" y="6916328"/>
            <a:ext cx="259295" cy="694944"/>
          </a:xfrm>
          <a:prstGeom prst="rect">
            <a:avLst/>
          </a:prstGeom>
        </p:spPr>
      </p:pic>
    </p:spTree>
    <p:extLst>
      <p:ext uri="{BB962C8B-B14F-4D97-AF65-F5344CB8AC3E}">
        <p14:creationId xmlns:p14="http://schemas.microsoft.com/office/powerpoint/2010/main" val="13003021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mage Top Option A">
    <p:spTree>
      <p:nvGrpSpPr>
        <p:cNvPr id="1" name=""/>
        <p:cNvGrpSpPr/>
        <p:nvPr/>
      </p:nvGrpSpPr>
      <p:grpSpPr>
        <a:xfrm>
          <a:off x="0" y="0"/>
          <a:ext cx="0" cy="0"/>
          <a:chOff x="0" y="0"/>
          <a:chExt cx="0" cy="0"/>
        </a:xfrm>
      </p:grpSpPr>
      <p:sp>
        <p:nvSpPr>
          <p:cNvPr id="6" name="Picture Placeholder 5"/>
          <p:cNvSpPr>
            <a:spLocks noGrp="1" noChangeAspect="1"/>
          </p:cNvSpPr>
          <p:nvPr>
            <p:ph type="pic" sz="quarter" idx="12"/>
          </p:nvPr>
        </p:nvSpPr>
        <p:spPr>
          <a:xfrm>
            <a:off x="0" y="0"/>
            <a:ext cx="10058400" cy="3636116"/>
          </a:xfrm>
          <a:prstGeom prst="rect">
            <a:avLst/>
          </a:prstGeom>
        </p:spPr>
        <p:txBody>
          <a:bodyPr/>
          <a:lstStyle/>
          <a:p>
            <a:r>
              <a:rPr lang="en-US" dirty="0"/>
              <a:t>Click icon to add picture</a:t>
            </a: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3"/>
          </p:nvPr>
        </p:nvSpPr>
        <p:spPr>
          <a:xfrm>
            <a:off x="685800" y="4819715"/>
            <a:ext cx="5205174" cy="1941129"/>
          </a:xfrm>
          <a:prstGeom prst="rect">
            <a:avLst/>
          </a:prstGeom>
        </p:spPr>
        <p:txBody>
          <a:bodyPr anchor="ctr"/>
          <a:lstStyle>
            <a:lvl1pPr>
              <a:defRPr>
                <a:solidFill>
                  <a:schemeClr val="accent6"/>
                </a:solidFill>
                <a:latin typeface="+mn-lt"/>
              </a:defRPr>
            </a:lvl1pPr>
          </a:lstStyle>
          <a:p>
            <a:pPr lvl="0"/>
            <a:r>
              <a:rPr lang="en-US" dirty="0"/>
              <a:t>Edit Master text styles</a:t>
            </a:r>
          </a:p>
        </p:txBody>
      </p:sp>
      <p:sp>
        <p:nvSpPr>
          <p:cNvPr id="10" name="Text Placeholder 9"/>
          <p:cNvSpPr>
            <a:spLocks noGrp="1"/>
          </p:cNvSpPr>
          <p:nvPr>
            <p:ph type="body" sz="quarter" idx="14"/>
          </p:nvPr>
        </p:nvSpPr>
        <p:spPr>
          <a:xfrm>
            <a:off x="6039286" y="4819972"/>
            <a:ext cx="3327599" cy="1940872"/>
          </a:xfrm>
          <a:prstGeom prst="rect">
            <a:avLst/>
          </a:prstGeom>
        </p:spPr>
        <p:txBody>
          <a:bodyPr/>
          <a:lstStyle>
            <a:lvl1pPr>
              <a:defRPr sz="132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9">
            <a:extLst>
              <a:ext uri="{FF2B5EF4-FFF2-40B4-BE49-F238E27FC236}">
                <a16:creationId xmlns:a16="http://schemas.microsoft.com/office/drawing/2014/main" id="{9AE471D6-1C45-4FC2-BE2F-2FFC1D6E20F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4" name="Title Placeholder 1">
            <a:extLst>
              <a:ext uri="{FF2B5EF4-FFF2-40B4-BE49-F238E27FC236}">
                <a16:creationId xmlns:a16="http://schemas.microsoft.com/office/drawing/2014/main" id="{3A7C3C50-5A99-4295-AE29-FEED646809F5}"/>
              </a:ext>
            </a:extLst>
          </p:cNvPr>
          <p:cNvSpPr txBox="1">
            <a:spLocks/>
          </p:cNvSpPr>
          <p:nvPr userDrawn="1"/>
        </p:nvSpPr>
        <p:spPr>
          <a:xfrm>
            <a:off x="685800" y="3733800"/>
            <a:ext cx="8686800" cy="914400"/>
          </a:xfrm>
          <a:prstGeom prst="rect">
            <a:avLst/>
          </a:prstGeom>
        </p:spPr>
        <p:txBody>
          <a:bodyPr vert="horz" lIns="91440" tIns="45720" rIns="91440" bIns="45720" rtlCol="0" anchor="t">
            <a:noAutofit/>
          </a:bodyPr>
          <a:lstStyle>
            <a:lvl1pPr algn="l" defTabSz="754372" rtl="0" eaLnBrk="1" latinLnBrk="0" hangingPunct="1">
              <a:lnSpc>
                <a:spcPct val="90000"/>
              </a:lnSpc>
              <a:spcBef>
                <a:spcPct val="0"/>
              </a:spcBef>
              <a:buNone/>
              <a:defRPr sz="2600" b="1" kern="1200">
                <a:solidFill>
                  <a:schemeClr val="tx1"/>
                </a:solidFill>
                <a:latin typeface="+mj-lt"/>
                <a:ea typeface="+mj-ea"/>
                <a:cs typeface="+mj-cs"/>
              </a:defRPr>
            </a:lvl1pPr>
          </a:lstStyle>
          <a:p>
            <a:r>
              <a:rPr lang="en-US" dirty="0">
                <a:solidFill>
                  <a:schemeClr val="tx2"/>
                </a:solidFill>
              </a:rPr>
              <a:t>Click to edit Master title style</a:t>
            </a:r>
          </a:p>
        </p:txBody>
      </p:sp>
    </p:spTree>
    <p:extLst>
      <p:ext uri="{BB962C8B-B14F-4D97-AF65-F5344CB8AC3E}">
        <p14:creationId xmlns:p14="http://schemas.microsoft.com/office/powerpoint/2010/main" val="1470111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Arrow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691515" y="6760844"/>
            <a:ext cx="8675370" cy="413808"/>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4807915" y="1851343"/>
            <a:ext cx="4558970" cy="1408747"/>
          </a:xfrm>
        </p:spPr>
        <p:txBody>
          <a:bodyPr>
            <a:noAutofit/>
          </a:bodyPr>
          <a:lstStyle>
            <a:lvl1pPr>
              <a:defRPr sz="1400"/>
            </a:lvl1pPr>
          </a:lstStyle>
          <a:p>
            <a:pPr lvl="0"/>
            <a:r>
              <a:rPr lang="en-US"/>
              <a:t>Edit Master text styles</a:t>
            </a:r>
          </a:p>
        </p:txBody>
      </p:sp>
      <p:sp>
        <p:nvSpPr>
          <p:cNvPr id="10" name="Text Placeholder 8"/>
          <p:cNvSpPr>
            <a:spLocks noGrp="1"/>
          </p:cNvSpPr>
          <p:nvPr>
            <p:ph type="body" sz="quarter" idx="13"/>
          </p:nvPr>
        </p:nvSpPr>
        <p:spPr>
          <a:xfrm>
            <a:off x="4807915" y="3371281"/>
            <a:ext cx="4558970" cy="1408747"/>
          </a:xfrm>
        </p:spPr>
        <p:txBody>
          <a:bodyPr>
            <a:noAutofit/>
          </a:bodyPr>
          <a:lstStyle>
            <a:lvl1pPr>
              <a:defRPr sz="1400"/>
            </a:lvl1pPr>
          </a:lstStyle>
          <a:p>
            <a:pPr lvl="0"/>
            <a:r>
              <a:rPr lang="en-US"/>
              <a:t>Edit Master text styles</a:t>
            </a:r>
          </a:p>
        </p:txBody>
      </p:sp>
      <p:sp>
        <p:nvSpPr>
          <p:cNvPr id="11" name="Text Placeholder 8"/>
          <p:cNvSpPr>
            <a:spLocks noGrp="1"/>
          </p:cNvSpPr>
          <p:nvPr>
            <p:ph type="body" sz="quarter" idx="14"/>
          </p:nvPr>
        </p:nvSpPr>
        <p:spPr>
          <a:xfrm>
            <a:off x="4807915" y="4963000"/>
            <a:ext cx="4558970" cy="1408747"/>
          </a:xfrm>
        </p:spPr>
        <p:txBody>
          <a:bodyPr>
            <a:noAutofit/>
          </a:bodyPr>
          <a:lstStyle>
            <a:lvl1pPr>
              <a:defRPr sz="1400"/>
            </a:lvl1pPr>
          </a:lstStyle>
          <a:p>
            <a:pPr lvl="0"/>
            <a:r>
              <a:rPr lang="en-US"/>
              <a:t>Edit Master text styles</a:t>
            </a:r>
          </a:p>
        </p:txBody>
      </p:sp>
      <p:sp>
        <p:nvSpPr>
          <p:cNvPr id="19" name="Text Placeholder 6"/>
          <p:cNvSpPr>
            <a:spLocks noGrp="1"/>
          </p:cNvSpPr>
          <p:nvPr>
            <p:ph type="body" sz="quarter" idx="18"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2" name="Text Placeholder 11"/>
          <p:cNvSpPr>
            <a:spLocks noGrp="1"/>
          </p:cNvSpPr>
          <p:nvPr>
            <p:ph type="body" sz="quarter" idx="19"/>
          </p:nvPr>
        </p:nvSpPr>
        <p:spPr>
          <a:xfrm>
            <a:off x="685800" y="1851025"/>
            <a:ext cx="3657600" cy="1409700"/>
          </a:xfrm>
          <a:prstGeom prst="homePlate">
            <a:avLst>
              <a:gd name="adj" fmla="val 4485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3" name="Text Placeholder 11"/>
          <p:cNvSpPr>
            <a:spLocks noGrp="1"/>
          </p:cNvSpPr>
          <p:nvPr>
            <p:ph type="body" sz="quarter" idx="20"/>
          </p:nvPr>
        </p:nvSpPr>
        <p:spPr>
          <a:xfrm>
            <a:off x="685800" y="3371281"/>
            <a:ext cx="3657600" cy="1409700"/>
          </a:xfrm>
          <a:prstGeom prst="homePlate">
            <a:avLst>
              <a:gd name="adj" fmla="val 44852"/>
            </a:avLst>
          </a:prstGeom>
          <a:solidFill>
            <a:schemeClr val="accent2"/>
          </a:solidFill>
        </p:spPr>
        <p:txBody>
          <a:bodyPr anchor="ctr"/>
          <a:lstStyle>
            <a:lvl1pPr>
              <a:defRPr b="1">
                <a:solidFill>
                  <a:schemeClr val="bg1"/>
                </a:solidFill>
              </a:defRPr>
            </a:lvl1pPr>
          </a:lstStyle>
          <a:p>
            <a:pPr lvl="0"/>
            <a:r>
              <a:rPr lang="en-US"/>
              <a:t>Edit Master text styles</a:t>
            </a:r>
          </a:p>
        </p:txBody>
      </p:sp>
      <p:sp>
        <p:nvSpPr>
          <p:cNvPr id="24" name="Text Placeholder 11"/>
          <p:cNvSpPr>
            <a:spLocks noGrp="1"/>
          </p:cNvSpPr>
          <p:nvPr>
            <p:ph type="body" sz="quarter" idx="21"/>
          </p:nvPr>
        </p:nvSpPr>
        <p:spPr>
          <a:xfrm>
            <a:off x="682171" y="4910879"/>
            <a:ext cx="3657600" cy="1409700"/>
          </a:xfrm>
          <a:prstGeom prst="homePlate">
            <a:avLst>
              <a:gd name="adj" fmla="val 44852"/>
            </a:avLst>
          </a:prstGeom>
          <a:solidFill>
            <a:schemeClr val="accent3"/>
          </a:solidFill>
        </p:spPr>
        <p:txBody>
          <a:bodyPr anchor="ctr"/>
          <a:lstStyle>
            <a:lvl1pPr>
              <a:defRPr b="1">
                <a:solidFill>
                  <a:schemeClr val="bg1"/>
                </a:solidFill>
              </a:defRPr>
            </a:lvl1pPr>
          </a:lstStyle>
          <a:p>
            <a:pPr lvl="0"/>
            <a:r>
              <a:rPr lang="en-US"/>
              <a:t>Edit Master text styles</a:t>
            </a:r>
          </a:p>
        </p:txBody>
      </p:sp>
    </p:spTree>
    <p:extLst>
      <p:ext uri="{BB962C8B-B14F-4D97-AF65-F5344CB8AC3E}">
        <p14:creationId xmlns:p14="http://schemas.microsoft.com/office/powerpoint/2010/main" val="23166442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Image Top Option B">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4"/>
            <a:ext cx="10058400" cy="3423815"/>
          </a:xfrm>
          <a:prstGeom prst="rect">
            <a:avLst/>
          </a:prstGeom>
        </p:spPr>
        <p:txBody>
          <a:bodyPr/>
          <a:lstStyle/>
          <a:p>
            <a:r>
              <a:rPr lang="en-US" dirty="0"/>
              <a:t>Click icon to add picture</a:t>
            </a:r>
          </a:p>
        </p:txBody>
      </p:sp>
      <p:sp>
        <p:nvSpPr>
          <p:cNvPr id="2" name="Title 1"/>
          <p:cNvSpPr>
            <a:spLocks noGrp="1"/>
          </p:cNvSpPr>
          <p:nvPr>
            <p:ph type="title"/>
          </p:nvPr>
        </p:nvSpPr>
        <p:spPr>
          <a:xfrm>
            <a:off x="685801" y="3688499"/>
            <a:ext cx="3806192" cy="3072342"/>
          </a:xfrm>
          <a:prstGeom prst="rect">
            <a:avLst/>
          </a:prstGeom>
        </p:spPr>
        <p:txBody>
          <a:bodyPr/>
          <a:lstStyle>
            <a:lvl1pPr>
              <a:defRPr baseline="0"/>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3"/>
          </p:nvPr>
        </p:nvSpPr>
        <p:spPr>
          <a:xfrm>
            <a:off x="4697850" y="3683121"/>
            <a:ext cx="4669033" cy="307771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9">
            <a:extLst>
              <a:ext uri="{FF2B5EF4-FFF2-40B4-BE49-F238E27FC236}">
                <a16:creationId xmlns:a16="http://schemas.microsoft.com/office/drawing/2014/main" id="{543867C3-C01B-4509-AF9F-F2EE4B77340D}"/>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7731409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3576383" y="685800"/>
            <a:ext cx="5821617" cy="913499"/>
          </a:xfrm>
          <a:prstGeom prst="rect">
            <a:avLst/>
          </a:prstGeom>
        </p:spPr>
        <p:txBody>
          <a:bodyPr/>
          <a:lstStyle>
            <a:lvl1pPr>
              <a:defRPr/>
            </a:lvl1pPr>
          </a:lstStyle>
          <a:p>
            <a:r>
              <a:rPr lang="en-US" dirty="0"/>
              <a:t>Click to edit Master title style</a:t>
            </a:r>
          </a:p>
        </p:txBody>
      </p:sp>
      <p:sp>
        <p:nvSpPr>
          <p:cNvPr id="8" name="Text Placeholder 7"/>
          <p:cNvSpPr>
            <a:spLocks noGrp="1"/>
          </p:cNvSpPr>
          <p:nvPr>
            <p:ph type="body" sz="quarter" idx="13"/>
          </p:nvPr>
        </p:nvSpPr>
        <p:spPr>
          <a:xfrm>
            <a:off x="3576383" y="1857375"/>
            <a:ext cx="5821617" cy="2052310"/>
          </a:xfrm>
          <a:prstGeom prst="rect">
            <a:avLst/>
          </a:prstGeom>
        </p:spPr>
        <p:txBody>
          <a:bodyPr anchor="t"/>
          <a:lstStyle>
            <a:lvl1pPr>
              <a:defRPr>
                <a:solidFill>
                  <a:schemeClr val="accent2"/>
                </a:solidFill>
                <a:latin typeface="+mn-lt"/>
              </a:defRPr>
            </a:lvl1pPr>
          </a:lstStyle>
          <a:p>
            <a:pPr lvl="0"/>
            <a:r>
              <a:rPr lang="en-US"/>
              <a:t>Edit Master text styles</a:t>
            </a:r>
          </a:p>
        </p:txBody>
      </p:sp>
      <p:sp>
        <p:nvSpPr>
          <p:cNvPr id="10" name="Text Placeholder 9"/>
          <p:cNvSpPr>
            <a:spLocks noGrp="1"/>
          </p:cNvSpPr>
          <p:nvPr>
            <p:ph type="body" sz="quarter" idx="14"/>
          </p:nvPr>
        </p:nvSpPr>
        <p:spPr>
          <a:xfrm>
            <a:off x="3576383" y="3909685"/>
            <a:ext cx="5821617" cy="2872115"/>
          </a:xfrm>
          <a:prstGeom prst="rect">
            <a:avLst/>
          </a:prstGeom>
        </p:spPr>
        <p:txBody>
          <a:bodyPr/>
          <a:lstStyle>
            <a:lvl1pPr>
              <a:defRPr sz="132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3" y="7010400"/>
            <a:ext cx="9397998" cy="650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6" name="Picture Placeholder 5"/>
          <p:cNvSpPr>
            <a:spLocks noGrp="1"/>
          </p:cNvSpPr>
          <p:nvPr>
            <p:ph type="pic" sz="quarter" idx="12"/>
          </p:nvPr>
        </p:nvSpPr>
        <p:spPr>
          <a:xfrm>
            <a:off x="3" y="0"/>
            <a:ext cx="3412671" cy="7772400"/>
          </a:xfrm>
          <a:prstGeom prst="rect">
            <a:avLst/>
          </a:prstGeom>
        </p:spPr>
        <p:txBody>
          <a:bodyPr/>
          <a:lstStyle/>
          <a:p>
            <a:r>
              <a:rPr lang="en-US" dirty="0"/>
              <a:t>Click icon to add picture</a:t>
            </a: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cxnSp>
        <p:nvCxnSpPr>
          <p:cNvPr id="11" name="Straight Connector 10"/>
          <p:cNvCxnSpPr/>
          <p:nvPr/>
        </p:nvCxnSpPr>
        <p:spPr>
          <a:xfrm>
            <a:off x="3576382" y="7203862"/>
            <a:ext cx="5790503" cy="1"/>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Footer Placeholder 19">
            <a:extLst>
              <a:ext uri="{FF2B5EF4-FFF2-40B4-BE49-F238E27FC236}">
                <a16:creationId xmlns:a16="http://schemas.microsoft.com/office/drawing/2014/main" id="{26F31E61-340D-4F4D-A606-E2009BBC6EB9}"/>
              </a:ext>
            </a:extLst>
          </p:cNvPr>
          <p:cNvSpPr>
            <a:spLocks noGrp="1"/>
          </p:cNvSpPr>
          <p:nvPr>
            <p:ph type="ftr" sz="quarter" idx="3"/>
          </p:nvPr>
        </p:nvSpPr>
        <p:spPr>
          <a:xfrm>
            <a:off x="3576382" y="6786165"/>
            <a:ext cx="5796218"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3D4AA9A1-72E5-4DAA-916F-9A69E9035A66}"/>
              </a:ext>
            </a:extLst>
          </p:cNvPr>
          <p:cNvSpPr>
            <a:spLocks noGrp="1"/>
          </p:cNvSpPr>
          <p:nvPr>
            <p:ph type="body" sz="quarter" idx="15" hasCustomPrompt="1"/>
          </p:nvPr>
        </p:nvSpPr>
        <p:spPr>
          <a:xfrm>
            <a:off x="3550982" y="495007"/>
            <a:ext cx="5821617" cy="186427"/>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3" name="TextBox 12"/>
          <p:cNvSpPr txBox="1"/>
          <p:nvPr userDrawn="1"/>
        </p:nvSpPr>
        <p:spPr>
          <a:xfrm>
            <a:off x="3576382" y="7318165"/>
            <a:ext cx="4348418" cy="369332"/>
          </a:xfrm>
          <a:prstGeom prst="rect">
            <a:avLst/>
          </a:prstGeom>
          <a:noFill/>
          <a:ln>
            <a:solidFill>
              <a:schemeClr val="bg1">
                <a:lumMod val="85000"/>
              </a:schemeClr>
            </a:solidFill>
          </a:ln>
        </p:spPr>
        <p:txBody>
          <a:bodyPr wrap="square" rtlCol="0">
            <a:spAutoFit/>
          </a:bodyPr>
          <a:lstStyle/>
          <a:p>
            <a:r>
              <a:rPr lang="en-US" sz="900" dirty="0">
                <a:solidFill>
                  <a:schemeClr val="bg2"/>
                </a:solidFill>
                <a:latin typeface="Lato Light" panose="020F0302020204030203" pitchFamily="34" charset="0"/>
              </a:rPr>
              <a:t>CITY</a:t>
            </a:r>
            <a:r>
              <a:rPr lang="en-US" sz="900" baseline="0" dirty="0">
                <a:solidFill>
                  <a:schemeClr val="bg2"/>
                </a:solidFill>
                <a:latin typeface="Lato Light" panose="020F0302020204030203" pitchFamily="34" charset="0"/>
              </a:rPr>
              <a:t> NATIONAL ROCHDALE, LLC NON-DEPOSIT INVESTMENT PRODUCTS ARE: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FDIC INSURED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BANK GUARANTEED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MAY LOSE VALUE</a:t>
            </a:r>
            <a:endParaRPr lang="en-US" sz="900" dirty="0">
              <a:solidFill>
                <a:schemeClr val="bg2"/>
              </a:solidFill>
              <a:latin typeface="Lato Light" panose="020F0302020204030203" pitchFamily="34" charset="0"/>
            </a:endParaRPr>
          </a:p>
        </p:txBody>
      </p:sp>
    </p:spTree>
    <p:extLst>
      <p:ext uri="{BB962C8B-B14F-4D97-AF65-F5344CB8AC3E}">
        <p14:creationId xmlns:p14="http://schemas.microsoft.com/office/powerpoint/2010/main" val="34227465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ide Bar with Call Out Emphasi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Text Placeholder 5"/>
          <p:cNvSpPr>
            <a:spLocks noGrp="1"/>
          </p:cNvSpPr>
          <p:nvPr>
            <p:ph type="body" sz="quarter" idx="12" hasCustomPrompt="1"/>
          </p:nvPr>
        </p:nvSpPr>
        <p:spPr>
          <a:xfrm>
            <a:off x="457201" y="685800"/>
            <a:ext cx="1757482" cy="6050284"/>
          </a:xfrm>
          <a:prstGeom prst="rect">
            <a:avLst/>
          </a:prstGeom>
        </p:spPr>
        <p:txBody>
          <a:bodyPr anchor="ctr"/>
          <a:lstStyle>
            <a:lvl1pPr>
              <a:defRPr>
                <a:solidFill>
                  <a:schemeClr val="accent1"/>
                </a:solidFill>
                <a:latin typeface="Lato Black" panose="020F0A02020204030203" pitchFamily="34" charset="0"/>
              </a:defRPr>
            </a:lvl1pPr>
          </a:lstStyle>
          <a:p>
            <a:pPr lvl="0"/>
            <a:r>
              <a:rPr lang="en-US" dirty="0"/>
              <a:t>Call out information</a:t>
            </a:r>
          </a:p>
        </p:txBody>
      </p:sp>
      <p:cxnSp>
        <p:nvCxnSpPr>
          <p:cNvPr id="8" name="Straight Connector 7"/>
          <p:cNvCxnSpPr/>
          <p:nvPr/>
        </p:nvCxnSpPr>
        <p:spPr>
          <a:xfrm>
            <a:off x="2388870" y="685800"/>
            <a:ext cx="0" cy="6093464"/>
          </a:xfrm>
          <a:prstGeom prst="line">
            <a:avLst/>
          </a:prstGeom>
          <a:ln w="317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2624614" y="1857374"/>
            <a:ext cx="2766060" cy="4878705"/>
          </a:xfrm>
          <a:prstGeom prst="rect">
            <a:avLst/>
          </a:prstGeom>
        </p:spPr>
        <p:txBody>
          <a:bodyPr anchor="ctr">
            <a:noAutofit/>
          </a:bodyPr>
          <a:lstStyle>
            <a:lvl1pPr>
              <a:defRPr sz="2000">
                <a:solidFill>
                  <a:schemeClr val="accent2"/>
                </a:solidFill>
                <a:latin typeface="+mn-lt"/>
              </a:defRPr>
            </a:lvl1pPr>
          </a:lstStyle>
          <a:p>
            <a:pPr lvl="0"/>
            <a:r>
              <a:rPr lang="en-US" dirty="0"/>
              <a:t>Intro Copy</a:t>
            </a:r>
          </a:p>
        </p:txBody>
      </p:sp>
      <p:sp>
        <p:nvSpPr>
          <p:cNvPr id="12" name="Text Placeholder 11"/>
          <p:cNvSpPr>
            <a:spLocks noGrp="1"/>
          </p:cNvSpPr>
          <p:nvPr>
            <p:ph type="body" sz="quarter" idx="14"/>
          </p:nvPr>
        </p:nvSpPr>
        <p:spPr>
          <a:xfrm>
            <a:off x="5626417" y="1857374"/>
            <a:ext cx="3740468" cy="1761932"/>
          </a:xfrm>
          <a:prstGeom prst="rect">
            <a:avLst/>
          </a:prstGeom>
        </p:spPr>
        <p:txBody>
          <a:bodyPr/>
          <a:lstStyle/>
          <a:p>
            <a:pPr lvl="0"/>
            <a:r>
              <a:rPr lang="en-US" dirty="0"/>
              <a:t>Edit Master text styles</a:t>
            </a:r>
          </a:p>
        </p:txBody>
      </p:sp>
      <p:sp>
        <p:nvSpPr>
          <p:cNvPr id="13" name="Text Placeholder 11"/>
          <p:cNvSpPr>
            <a:spLocks noGrp="1"/>
          </p:cNvSpPr>
          <p:nvPr>
            <p:ph type="body" sz="quarter" idx="15"/>
          </p:nvPr>
        </p:nvSpPr>
        <p:spPr>
          <a:xfrm>
            <a:off x="5626419" y="3818769"/>
            <a:ext cx="3740462" cy="2938901"/>
          </a:xfrm>
          <a:prstGeom prst="rect">
            <a:avLst/>
          </a:prstGeom>
        </p:spPr>
        <p:txBody>
          <a:bodyPr/>
          <a:lstStyle/>
          <a:p>
            <a:pPr lvl="0"/>
            <a:r>
              <a:rPr lang="en-US"/>
              <a:t>Edit Master text styles</a:t>
            </a:r>
          </a:p>
        </p:txBody>
      </p:sp>
      <p:cxnSp>
        <p:nvCxnSpPr>
          <p:cNvPr id="11" name="Straight Connector 10"/>
          <p:cNvCxnSpPr/>
          <p:nvPr userDrawn="1"/>
        </p:nvCxnSpPr>
        <p:spPr>
          <a:xfrm>
            <a:off x="2388870" y="704444"/>
            <a:ext cx="0" cy="6047831"/>
          </a:xfrm>
          <a:prstGeom prst="line">
            <a:avLst/>
          </a:prstGeom>
          <a:ln w="31750" cap="rnd">
            <a:solidFill>
              <a:schemeClr val="accent3"/>
            </a:solidFill>
            <a:prstDash val="sysDot"/>
            <a:round/>
          </a:ln>
        </p:spPr>
        <p:style>
          <a:lnRef idx="1">
            <a:schemeClr val="accent1"/>
          </a:lnRef>
          <a:fillRef idx="0">
            <a:schemeClr val="accent1"/>
          </a:fillRef>
          <a:effectRef idx="0">
            <a:schemeClr val="accent1"/>
          </a:effectRef>
          <a:fontRef idx="minor">
            <a:schemeClr val="tx1"/>
          </a:fontRef>
        </p:style>
      </p:cxnSp>
      <p:sp>
        <p:nvSpPr>
          <p:cNvPr id="17" name="Footer Placeholder 19">
            <a:extLst>
              <a:ext uri="{FF2B5EF4-FFF2-40B4-BE49-F238E27FC236}">
                <a16:creationId xmlns:a16="http://schemas.microsoft.com/office/drawing/2014/main" id="{0730C8ED-7612-40EE-AFBB-AB22A2676CE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8" name="Title Placeholder 1">
            <a:extLst>
              <a:ext uri="{FF2B5EF4-FFF2-40B4-BE49-F238E27FC236}">
                <a16:creationId xmlns:a16="http://schemas.microsoft.com/office/drawing/2014/main" id="{89982852-1409-4FEF-A153-F3DD394D18B8}"/>
              </a:ext>
            </a:extLst>
          </p:cNvPr>
          <p:cNvSpPr>
            <a:spLocks noGrp="1"/>
          </p:cNvSpPr>
          <p:nvPr>
            <p:ph type="title"/>
          </p:nvPr>
        </p:nvSpPr>
        <p:spPr>
          <a:xfrm>
            <a:off x="2624614" y="685800"/>
            <a:ext cx="6747986" cy="914400"/>
          </a:xfrm>
          <a:prstGeom prst="rect">
            <a:avLst/>
          </a:prstGeom>
        </p:spPr>
        <p:txBody>
          <a:bodyPr vert="horz" lIns="91440" tIns="45720" rIns="91440" bIns="45720" rtlCol="0" anchor="t">
            <a:noAutofit/>
          </a:bodyPr>
          <a:lstStyle/>
          <a:p>
            <a:r>
              <a:rPr lang="en-US" dirty="0"/>
              <a:t>Click to edit Master title style</a:t>
            </a:r>
          </a:p>
        </p:txBody>
      </p:sp>
      <p:sp>
        <p:nvSpPr>
          <p:cNvPr id="15" name="Text Placeholder 6">
            <a:extLst>
              <a:ext uri="{FF2B5EF4-FFF2-40B4-BE49-F238E27FC236}">
                <a16:creationId xmlns:a16="http://schemas.microsoft.com/office/drawing/2014/main" id="{8125A44A-4352-4510-8589-F3695366BF85}"/>
              </a:ext>
            </a:extLst>
          </p:cNvPr>
          <p:cNvSpPr>
            <a:spLocks noGrp="1"/>
          </p:cNvSpPr>
          <p:nvPr>
            <p:ph type="body" sz="quarter" idx="16"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2132255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826" y="1857376"/>
            <a:ext cx="4255174" cy="981710"/>
          </a:xfrm>
          <a:prstGeom prst="rect">
            <a:avLst/>
          </a:prstGeom>
        </p:spPr>
        <p:txBody>
          <a:bodyPr anchor="b">
            <a:noAutofit/>
          </a:bodyPr>
          <a:lstStyle>
            <a:lvl1pPr marL="0" indent="0">
              <a:buNone/>
              <a:defRPr sz="2000" b="1">
                <a:solidFill>
                  <a:schemeClr val="accent1"/>
                </a:solidFill>
              </a:defRPr>
            </a:lvl1pPr>
            <a:lvl2pPr marL="377186" indent="0">
              <a:buNone/>
              <a:defRPr sz="1650" b="1"/>
            </a:lvl2pPr>
            <a:lvl3pPr marL="754372" indent="0">
              <a:buNone/>
              <a:defRPr sz="1485" b="1"/>
            </a:lvl3pPr>
            <a:lvl4pPr marL="1131558" indent="0">
              <a:buNone/>
              <a:defRPr sz="1320" b="1"/>
            </a:lvl4pPr>
            <a:lvl5pPr marL="1508744" indent="0">
              <a:buNone/>
              <a:defRPr sz="1320" b="1"/>
            </a:lvl5pPr>
            <a:lvl6pPr marL="1885929" indent="0">
              <a:buNone/>
              <a:defRPr sz="1320" b="1"/>
            </a:lvl6pPr>
            <a:lvl7pPr marL="2263115" indent="0">
              <a:buNone/>
              <a:defRPr sz="1320" b="1"/>
            </a:lvl7pPr>
            <a:lvl8pPr marL="2640300" indent="0">
              <a:buNone/>
              <a:defRPr sz="1320" b="1"/>
            </a:lvl8pPr>
            <a:lvl9pPr marL="3017486" indent="0">
              <a:buNone/>
              <a:defRPr sz="1320" b="1"/>
            </a:lvl9pPr>
          </a:lstStyle>
          <a:p>
            <a:pPr lvl="0"/>
            <a:r>
              <a:rPr lang="en-US" dirty="0"/>
              <a:t>Edit Master text styles</a:t>
            </a:r>
          </a:p>
        </p:txBody>
      </p:sp>
      <p:sp>
        <p:nvSpPr>
          <p:cNvPr id="4" name="Content Placeholder 3"/>
          <p:cNvSpPr>
            <a:spLocks noGrp="1"/>
          </p:cNvSpPr>
          <p:nvPr>
            <p:ph sz="half" idx="2"/>
          </p:nvPr>
        </p:nvSpPr>
        <p:spPr>
          <a:xfrm>
            <a:off x="692826" y="2839085"/>
            <a:ext cx="4255174" cy="392175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92065" y="1857376"/>
            <a:ext cx="4276130" cy="981710"/>
          </a:xfrm>
          <a:prstGeom prst="rect">
            <a:avLst/>
          </a:prstGeom>
        </p:spPr>
        <p:txBody>
          <a:bodyPr anchor="b">
            <a:noAutofit/>
          </a:bodyPr>
          <a:lstStyle>
            <a:lvl1pPr marL="0" indent="0">
              <a:buNone/>
              <a:defRPr sz="2000" b="1">
                <a:solidFill>
                  <a:schemeClr val="accent1"/>
                </a:solidFill>
              </a:defRPr>
            </a:lvl1pPr>
            <a:lvl2pPr marL="377186" indent="0">
              <a:buNone/>
              <a:defRPr sz="1650" b="1"/>
            </a:lvl2pPr>
            <a:lvl3pPr marL="754372" indent="0">
              <a:buNone/>
              <a:defRPr sz="1485" b="1"/>
            </a:lvl3pPr>
            <a:lvl4pPr marL="1131558" indent="0">
              <a:buNone/>
              <a:defRPr sz="1320" b="1"/>
            </a:lvl4pPr>
            <a:lvl5pPr marL="1508744" indent="0">
              <a:buNone/>
              <a:defRPr sz="1320" b="1"/>
            </a:lvl5pPr>
            <a:lvl6pPr marL="1885929" indent="0">
              <a:buNone/>
              <a:defRPr sz="1320" b="1"/>
            </a:lvl6pPr>
            <a:lvl7pPr marL="2263115" indent="0">
              <a:buNone/>
              <a:defRPr sz="1320" b="1"/>
            </a:lvl7pPr>
            <a:lvl8pPr marL="2640300" indent="0">
              <a:buNone/>
              <a:defRPr sz="1320" b="1"/>
            </a:lvl8pPr>
            <a:lvl9pPr marL="3017486" indent="0">
              <a:buNone/>
              <a:defRPr sz="1320" b="1"/>
            </a:lvl9pPr>
          </a:lstStyle>
          <a:p>
            <a:pPr lvl="0"/>
            <a:r>
              <a:rPr lang="en-US" dirty="0"/>
              <a:t>Edit Master text styles</a:t>
            </a:r>
          </a:p>
        </p:txBody>
      </p:sp>
      <p:sp>
        <p:nvSpPr>
          <p:cNvPr id="6" name="Content Placeholder 5"/>
          <p:cNvSpPr>
            <a:spLocks noGrp="1"/>
          </p:cNvSpPr>
          <p:nvPr>
            <p:ph sz="quarter" idx="4"/>
          </p:nvPr>
        </p:nvSpPr>
        <p:spPr>
          <a:xfrm>
            <a:off x="5092065" y="2839085"/>
            <a:ext cx="4276130" cy="39217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9ED31CA-3E0D-45EE-8EB8-5F94B34C5E7A}" type="slidenum">
              <a:rPr lang="en-US" smtClean="0"/>
              <a:t>‹#›</a:t>
            </a:fld>
            <a:endParaRPr lang="en-US" dirty="0"/>
          </a:p>
        </p:txBody>
      </p:sp>
      <p:sp>
        <p:nvSpPr>
          <p:cNvPr id="11" name="Title Placeholder 1">
            <a:extLst>
              <a:ext uri="{FF2B5EF4-FFF2-40B4-BE49-F238E27FC236}">
                <a16:creationId xmlns:a16="http://schemas.microsoft.com/office/drawing/2014/main" id="{13602FD2-3891-4824-B0E3-E625BC03DC2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2" name="Footer Placeholder 19">
            <a:extLst>
              <a:ext uri="{FF2B5EF4-FFF2-40B4-BE49-F238E27FC236}">
                <a16:creationId xmlns:a16="http://schemas.microsoft.com/office/drawing/2014/main" id="{1233C060-648D-4D31-937E-5412003553D0}"/>
              </a:ext>
            </a:extLst>
          </p:cNvPr>
          <p:cNvSpPr>
            <a:spLocks noGrp="1"/>
          </p:cNvSpPr>
          <p:nvPr>
            <p:ph type="ftr" sz="quarter" idx="17"/>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3" name="Text Placeholder 6">
            <a:extLst>
              <a:ext uri="{FF2B5EF4-FFF2-40B4-BE49-F238E27FC236}">
                <a16:creationId xmlns:a16="http://schemas.microsoft.com/office/drawing/2014/main" id="{659A7261-73DB-48DE-B82D-7BAF04EA988C}"/>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67381339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 Content + Right Call Out">
    <p:spTree>
      <p:nvGrpSpPr>
        <p:cNvPr id="1" name=""/>
        <p:cNvGrpSpPr/>
        <p:nvPr/>
      </p:nvGrpSpPr>
      <p:grpSpPr>
        <a:xfrm>
          <a:off x="0" y="0"/>
          <a:ext cx="0" cy="0"/>
          <a:chOff x="0" y="0"/>
          <a:chExt cx="0" cy="0"/>
        </a:xfrm>
      </p:grpSpPr>
      <p:sp>
        <p:nvSpPr>
          <p:cNvPr id="14" name="TextBox 13"/>
          <p:cNvSpPr txBox="1"/>
          <p:nvPr userDrawn="1"/>
        </p:nvSpPr>
        <p:spPr>
          <a:xfrm rot="16200000">
            <a:off x="7069116" y="2529585"/>
            <a:ext cx="4595540" cy="3866983"/>
          </a:xfrm>
          <a:prstGeom prst="round2SameRect">
            <a:avLst>
              <a:gd name="adj1" fmla="val 11275"/>
              <a:gd name="adj2" fmla="val 815"/>
            </a:avLst>
          </a:prstGeom>
          <a:noFill/>
          <a:ln/>
        </p:spPr>
        <p:style>
          <a:lnRef idx="2">
            <a:schemeClr val="accent2"/>
          </a:lnRef>
          <a:fillRef idx="1">
            <a:schemeClr val="lt1"/>
          </a:fillRef>
          <a:effectRef idx="0">
            <a:schemeClr val="accent2"/>
          </a:effectRef>
          <a:fontRef idx="minor">
            <a:schemeClr val="dk1"/>
          </a:fontRef>
        </p:style>
        <p:txBody>
          <a:bodyPr wrap="square" lIns="150876" tIns="150876" rIns="377190" bIns="226314" rtlCol="0">
            <a:spAutoFit/>
          </a:bodyPr>
          <a:lstStyle/>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Chart Placeholder 7"/>
          <p:cNvSpPr>
            <a:spLocks noGrp="1"/>
          </p:cNvSpPr>
          <p:nvPr>
            <p:ph type="chart" sz="quarter" idx="13"/>
          </p:nvPr>
        </p:nvSpPr>
        <p:spPr>
          <a:xfrm>
            <a:off x="691515" y="2316948"/>
            <a:ext cx="3109198" cy="4419835"/>
          </a:xfrm>
          <a:prstGeom prst="rect">
            <a:avLst/>
          </a:prstGeom>
        </p:spPr>
        <p:txBody>
          <a:bodyPr/>
          <a:lstStyle/>
          <a:p>
            <a:r>
              <a:rPr lang="en-US" dirty="0"/>
              <a:t>Click icon to add chart</a:t>
            </a:r>
          </a:p>
        </p:txBody>
      </p:sp>
      <p:sp>
        <p:nvSpPr>
          <p:cNvPr id="9" name="TextBox 8"/>
          <p:cNvSpPr txBox="1"/>
          <p:nvPr/>
        </p:nvSpPr>
        <p:spPr>
          <a:xfrm rot="16200000">
            <a:off x="7069116" y="2529585"/>
            <a:ext cx="4595540" cy="3866983"/>
          </a:xfrm>
          <a:prstGeom prst="round2SameRect">
            <a:avLst>
              <a:gd name="adj1" fmla="val 11275"/>
              <a:gd name="adj2" fmla="val 815"/>
            </a:avLst>
          </a:prstGeom>
          <a:noFill/>
          <a:ln/>
        </p:spPr>
        <p:style>
          <a:lnRef idx="2">
            <a:schemeClr val="accent2"/>
          </a:lnRef>
          <a:fillRef idx="1">
            <a:schemeClr val="lt1"/>
          </a:fillRef>
          <a:effectRef idx="0">
            <a:schemeClr val="accent2"/>
          </a:effectRef>
          <a:fontRef idx="minor">
            <a:schemeClr val="dk1"/>
          </a:fontRef>
        </p:style>
        <p:txBody>
          <a:bodyPr wrap="square" lIns="150876" tIns="150876" rIns="377190" bIns="226314" rtlCol="0">
            <a:spAutoFit/>
          </a:bodyPr>
          <a:lstStyle/>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p:txBody>
      </p:sp>
      <p:sp>
        <p:nvSpPr>
          <p:cNvPr id="10" name="Chart Placeholder 7"/>
          <p:cNvSpPr>
            <a:spLocks noGrp="1"/>
          </p:cNvSpPr>
          <p:nvPr>
            <p:ph type="chart" sz="quarter" idx="14"/>
          </p:nvPr>
        </p:nvSpPr>
        <p:spPr>
          <a:xfrm>
            <a:off x="4153927" y="2311791"/>
            <a:ext cx="3109198" cy="4419835"/>
          </a:xfrm>
          <a:prstGeom prst="rect">
            <a:avLst/>
          </a:prstGeom>
        </p:spPr>
        <p:txBody>
          <a:bodyPr/>
          <a:lstStyle/>
          <a:p>
            <a:r>
              <a:rPr lang="en-US" dirty="0"/>
              <a:t>Click icon to add chart</a:t>
            </a:r>
          </a:p>
        </p:txBody>
      </p:sp>
      <p:sp>
        <p:nvSpPr>
          <p:cNvPr id="6" name="Text Placeholder 5"/>
          <p:cNvSpPr>
            <a:spLocks noGrp="1"/>
          </p:cNvSpPr>
          <p:nvPr>
            <p:ph type="body" sz="quarter" idx="15"/>
          </p:nvPr>
        </p:nvSpPr>
        <p:spPr>
          <a:xfrm>
            <a:off x="7616336" y="2311792"/>
            <a:ext cx="2255266" cy="4251569"/>
          </a:xfrm>
          <a:prstGeom prst="rect">
            <a:avLst/>
          </a:prstGeom>
        </p:spPr>
        <p:txBody>
          <a:bodyPr anchor="ct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p:txBody>
      </p:sp>
      <p:sp>
        <p:nvSpPr>
          <p:cNvPr id="7" name="Text Placeholder 6"/>
          <p:cNvSpPr>
            <a:spLocks noGrp="1"/>
          </p:cNvSpPr>
          <p:nvPr>
            <p:ph type="body" sz="quarter" idx="16"/>
          </p:nvPr>
        </p:nvSpPr>
        <p:spPr>
          <a:xfrm>
            <a:off x="685800" y="1862165"/>
            <a:ext cx="3122370" cy="449626"/>
          </a:xfrm>
          <a:prstGeom prst="rect">
            <a:avLst/>
          </a:prstGeom>
        </p:spPr>
        <p:txBody>
          <a:bodyPr/>
          <a:lstStyle>
            <a:lvl1pPr>
              <a:defRPr b="1">
                <a:solidFill>
                  <a:schemeClr val="accent1"/>
                </a:solidFill>
              </a:defRPr>
            </a:lvl1pPr>
          </a:lstStyle>
          <a:p>
            <a:pPr lvl="0"/>
            <a:r>
              <a:rPr lang="en-US"/>
              <a:t>Edit Master text styles</a:t>
            </a:r>
          </a:p>
        </p:txBody>
      </p:sp>
      <p:sp>
        <p:nvSpPr>
          <p:cNvPr id="13" name="Text Placeholder 6"/>
          <p:cNvSpPr>
            <a:spLocks noGrp="1"/>
          </p:cNvSpPr>
          <p:nvPr>
            <p:ph type="body" sz="quarter" idx="17"/>
          </p:nvPr>
        </p:nvSpPr>
        <p:spPr>
          <a:xfrm>
            <a:off x="4153927" y="1857375"/>
            <a:ext cx="3109198" cy="454416"/>
          </a:xfrm>
          <a:prstGeom prst="rect">
            <a:avLst/>
          </a:prstGeom>
        </p:spPr>
        <p:txBody>
          <a:bodyPr/>
          <a:lstStyle>
            <a:lvl1pPr>
              <a:defRPr b="1">
                <a:solidFill>
                  <a:schemeClr val="accent1"/>
                </a:solidFill>
              </a:defRPr>
            </a:lvl1pPr>
          </a:lstStyle>
          <a:p>
            <a:pPr lvl="0"/>
            <a:r>
              <a:rPr lang="en-US"/>
              <a:t>Edit Master text styles</a:t>
            </a:r>
          </a:p>
        </p:txBody>
      </p:sp>
      <p:sp>
        <p:nvSpPr>
          <p:cNvPr id="5" name="Rectangle 4"/>
          <p:cNvSpPr/>
          <p:nvPr/>
        </p:nvSpPr>
        <p:spPr>
          <a:xfrm>
            <a:off x="10058400" y="1600200"/>
            <a:ext cx="1600200" cy="5334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0058400" y="1600200"/>
            <a:ext cx="1600200" cy="5334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Placeholder 1">
            <a:extLst>
              <a:ext uri="{FF2B5EF4-FFF2-40B4-BE49-F238E27FC236}">
                <a16:creationId xmlns:a16="http://schemas.microsoft.com/office/drawing/2014/main" id="{54D5F69C-025F-4983-B65C-7940EA8DA5C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9" name="Footer Placeholder 19">
            <a:extLst>
              <a:ext uri="{FF2B5EF4-FFF2-40B4-BE49-F238E27FC236}">
                <a16:creationId xmlns:a16="http://schemas.microsoft.com/office/drawing/2014/main" id="{DBAC6DA8-1D25-4B45-979B-E7F9DF5560D6}"/>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5" name="Text Placeholder 6">
            <a:extLst>
              <a:ext uri="{FF2B5EF4-FFF2-40B4-BE49-F238E27FC236}">
                <a16:creationId xmlns:a16="http://schemas.microsoft.com/office/drawing/2014/main" id="{892B60C3-EA9A-440D-938E-53A93B0359F1}"/>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7874447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ue Side Bar + Text">
    <p:spTree>
      <p:nvGrpSpPr>
        <p:cNvPr id="1" name=""/>
        <p:cNvGrpSpPr/>
        <p:nvPr/>
      </p:nvGrpSpPr>
      <p:grpSpPr>
        <a:xfrm>
          <a:off x="0" y="0"/>
          <a:ext cx="0" cy="0"/>
          <a:chOff x="0" y="0"/>
          <a:chExt cx="0" cy="0"/>
        </a:xfrm>
      </p:grpSpPr>
      <p:sp>
        <p:nvSpPr>
          <p:cNvPr id="11" name="Rectangle 10"/>
          <p:cNvSpPr/>
          <p:nvPr userDrawn="1"/>
        </p:nvSpPr>
        <p:spPr>
          <a:xfrm>
            <a:off x="0" y="0"/>
            <a:ext cx="3133579"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7190" rIns="377190" rtlCol="0" anchor="ctr"/>
          <a:lstStyle/>
          <a:p>
            <a:pPr lvl="0" algn="l"/>
            <a:endParaRPr lang="en-US" sz="1485" dirty="0">
              <a:solidFill>
                <a:schemeClr val="tx1"/>
              </a:solidFill>
            </a:endParaRPr>
          </a:p>
        </p:txBody>
      </p:sp>
      <p:sp>
        <p:nvSpPr>
          <p:cNvPr id="8" name="Text Placeholder 7"/>
          <p:cNvSpPr>
            <a:spLocks noGrp="1"/>
          </p:cNvSpPr>
          <p:nvPr>
            <p:ph type="body" sz="quarter" idx="13"/>
          </p:nvPr>
        </p:nvSpPr>
        <p:spPr>
          <a:xfrm>
            <a:off x="3433762" y="1857375"/>
            <a:ext cx="6141427" cy="4924425"/>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4"/>
          </p:nvPr>
        </p:nvSpPr>
        <p:spPr>
          <a:xfrm>
            <a:off x="280276" y="546947"/>
            <a:ext cx="2737247" cy="6620616"/>
          </a:xfrm>
          <a:prstGeom prst="rect">
            <a:avLst/>
          </a:prstGeom>
        </p:spPr>
        <p:txBody>
          <a:bodyPr anchor="ct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3" name="Rectangle 2"/>
          <p:cNvSpPr/>
          <p:nvPr userDrawn="1"/>
        </p:nvSpPr>
        <p:spPr>
          <a:xfrm>
            <a:off x="3133579" y="7291613"/>
            <a:ext cx="6264421" cy="48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5" name="Slide Number Placeholder 4"/>
          <p:cNvSpPr>
            <a:spLocks noGrp="1"/>
          </p:cNvSpPr>
          <p:nvPr>
            <p:ph type="sldNum" sz="quarter" idx="12"/>
          </p:nvPr>
        </p:nvSpPr>
        <p:spPr>
          <a:xfrm>
            <a:off x="9197433" y="7231479"/>
            <a:ext cx="357847" cy="424327"/>
          </a:xfrm>
        </p:spPr>
        <p:txBody>
          <a:bodyPr/>
          <a:lstStyle/>
          <a:p>
            <a:fld id="{F9ED31CA-3E0D-45EE-8EB8-5F94B34C5E7A}" type="slidenum">
              <a:rPr lang="en-US" smtClean="0"/>
              <a:t>‹#›</a:t>
            </a:fld>
            <a:endParaRPr lang="en-US" dirty="0"/>
          </a:p>
        </p:txBody>
      </p:sp>
      <p:sp>
        <p:nvSpPr>
          <p:cNvPr id="16" name="Title Placeholder 1">
            <a:extLst>
              <a:ext uri="{FF2B5EF4-FFF2-40B4-BE49-F238E27FC236}">
                <a16:creationId xmlns:a16="http://schemas.microsoft.com/office/drawing/2014/main" id="{39D18E3B-21D9-4AAA-9511-70ED5432053B}"/>
              </a:ext>
            </a:extLst>
          </p:cNvPr>
          <p:cNvSpPr>
            <a:spLocks noGrp="1"/>
          </p:cNvSpPr>
          <p:nvPr>
            <p:ph type="title"/>
          </p:nvPr>
        </p:nvSpPr>
        <p:spPr>
          <a:xfrm>
            <a:off x="3433762" y="685800"/>
            <a:ext cx="5938838" cy="914400"/>
          </a:xfrm>
          <a:prstGeom prst="rect">
            <a:avLst/>
          </a:prstGeom>
        </p:spPr>
        <p:txBody>
          <a:bodyPr vert="horz" lIns="91440" tIns="45720" rIns="91440" bIns="45720" rtlCol="0" anchor="t">
            <a:noAutofit/>
          </a:bodyPr>
          <a:lstStyle/>
          <a:p>
            <a:r>
              <a:rPr lang="en-US" dirty="0"/>
              <a:t>Click to edit Master title style</a:t>
            </a:r>
          </a:p>
        </p:txBody>
      </p:sp>
      <p:sp>
        <p:nvSpPr>
          <p:cNvPr id="17" name="Footer Placeholder 19">
            <a:extLst>
              <a:ext uri="{FF2B5EF4-FFF2-40B4-BE49-F238E27FC236}">
                <a16:creationId xmlns:a16="http://schemas.microsoft.com/office/drawing/2014/main" id="{7EF17103-A129-45AF-AB09-E56BA7CCC02A}"/>
              </a:ext>
            </a:extLst>
          </p:cNvPr>
          <p:cNvSpPr>
            <a:spLocks noGrp="1"/>
          </p:cNvSpPr>
          <p:nvPr>
            <p:ph type="ftr" sz="quarter" idx="17"/>
          </p:nvPr>
        </p:nvSpPr>
        <p:spPr>
          <a:xfrm>
            <a:off x="3433762" y="6786165"/>
            <a:ext cx="5938838"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8" name="Text Placeholder 6">
            <a:extLst>
              <a:ext uri="{FF2B5EF4-FFF2-40B4-BE49-F238E27FC236}">
                <a16:creationId xmlns:a16="http://schemas.microsoft.com/office/drawing/2014/main" id="{863F18CE-F328-4B1E-9E0F-A269EBB016F7}"/>
              </a:ext>
            </a:extLst>
          </p:cNvPr>
          <p:cNvSpPr>
            <a:spLocks noGrp="1"/>
          </p:cNvSpPr>
          <p:nvPr>
            <p:ph type="body" sz="quarter" idx="15" hasCustomPrompt="1"/>
          </p:nvPr>
        </p:nvSpPr>
        <p:spPr>
          <a:xfrm>
            <a:off x="3433762" y="495008"/>
            <a:ext cx="5938838" cy="126876"/>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5" name="TextBox 14"/>
          <p:cNvSpPr txBox="1"/>
          <p:nvPr userDrawn="1"/>
        </p:nvSpPr>
        <p:spPr>
          <a:xfrm>
            <a:off x="3433762" y="7318165"/>
            <a:ext cx="4414838" cy="369332"/>
          </a:xfrm>
          <a:prstGeom prst="rect">
            <a:avLst/>
          </a:prstGeom>
          <a:noFill/>
          <a:ln>
            <a:solidFill>
              <a:schemeClr val="bg1">
                <a:lumMod val="85000"/>
              </a:schemeClr>
            </a:solidFill>
          </a:ln>
        </p:spPr>
        <p:txBody>
          <a:bodyPr wrap="square" rtlCol="0">
            <a:spAutoFit/>
          </a:bodyPr>
          <a:lstStyle/>
          <a:p>
            <a:r>
              <a:rPr lang="en-US" sz="900" dirty="0">
                <a:solidFill>
                  <a:schemeClr val="accent6"/>
                </a:solidFill>
                <a:latin typeface="Lato Light" panose="020F0302020204030203" pitchFamily="34" charset="0"/>
              </a:rPr>
              <a:t>CITY</a:t>
            </a:r>
            <a:r>
              <a:rPr lang="en-US" sz="900" baseline="0" dirty="0">
                <a:solidFill>
                  <a:schemeClr val="accent6"/>
                </a:solidFill>
                <a:latin typeface="Lato Light" panose="020F0302020204030203" pitchFamily="34" charset="0"/>
              </a:rPr>
              <a:t> NATIONAL ROCHDALE, LLC NON-DEPOSIT INVESTMENT PRODUCTS ARE: • NOT FDIC INSURED • NOT BANK GUARANTEED • MAY LOSE VALUE</a:t>
            </a:r>
            <a:endParaRPr lang="en-US" sz="900" dirty="0">
              <a:solidFill>
                <a:schemeClr val="accent6"/>
              </a:solidFill>
              <a:latin typeface="Lato Light" panose="020F0302020204030203" pitchFamily="34" charset="0"/>
            </a:endParaRPr>
          </a:p>
        </p:txBody>
      </p:sp>
    </p:spTree>
    <p:extLst>
      <p:ext uri="{BB962C8B-B14F-4D97-AF65-F5344CB8AC3E}">
        <p14:creationId xmlns:p14="http://schemas.microsoft.com/office/powerpoint/2010/main" val="4019358750"/>
      </p:ext>
    </p:extLst>
  </p:cSld>
  <p:clrMapOvr>
    <a:masterClrMapping/>
  </p:clrMapOvr>
  <p:extLst>
    <p:ext uri="{DCECCB84-F9BA-43D5-87BE-67443E8EF086}">
      <p15:sldGuideLst xmlns:p15="http://schemas.microsoft.com/office/powerpoint/2012/main">
        <p15:guide id="1" pos="6048">
          <p15:clr>
            <a:srgbClr val="FBAE40"/>
          </p15:clr>
        </p15:guide>
        <p15:guide id="2" pos="216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ue Side Bar + 4 Text">
    <p:spTree>
      <p:nvGrpSpPr>
        <p:cNvPr id="1" name=""/>
        <p:cNvGrpSpPr/>
        <p:nvPr/>
      </p:nvGrpSpPr>
      <p:grpSpPr>
        <a:xfrm>
          <a:off x="0" y="0"/>
          <a:ext cx="0" cy="0"/>
          <a:chOff x="0" y="0"/>
          <a:chExt cx="0" cy="0"/>
        </a:xfrm>
      </p:grpSpPr>
      <p:sp>
        <p:nvSpPr>
          <p:cNvPr id="17" name="Rectangle 16"/>
          <p:cNvSpPr/>
          <p:nvPr userDrawn="1"/>
        </p:nvSpPr>
        <p:spPr>
          <a:xfrm>
            <a:off x="0" y="0"/>
            <a:ext cx="3133579"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7190" rIns="377190" rtlCol="0" anchor="ctr"/>
          <a:lstStyle/>
          <a:p>
            <a:pPr lvl="0" algn="l"/>
            <a:endParaRPr lang="en-US" sz="1485" dirty="0">
              <a:solidFill>
                <a:schemeClr val="tx1"/>
              </a:solidFill>
            </a:endParaRPr>
          </a:p>
        </p:txBody>
      </p:sp>
      <p:sp>
        <p:nvSpPr>
          <p:cNvPr id="8" name="Text Placeholder 7"/>
          <p:cNvSpPr>
            <a:spLocks noGrp="1"/>
          </p:cNvSpPr>
          <p:nvPr>
            <p:ph type="body" sz="quarter" idx="13"/>
          </p:nvPr>
        </p:nvSpPr>
        <p:spPr>
          <a:xfrm>
            <a:off x="3429000" y="1856361"/>
            <a:ext cx="2834640" cy="210502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4"/>
          </p:nvPr>
        </p:nvSpPr>
        <p:spPr>
          <a:xfrm>
            <a:off x="280276" y="546947"/>
            <a:ext cx="2737247" cy="6620616"/>
          </a:xfrm>
          <a:prstGeom prst="rect">
            <a:avLst/>
          </a:prstGeom>
        </p:spPr>
        <p:txBody>
          <a:bodyPr anchor="ct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0" name="Text Placeholder 7"/>
          <p:cNvSpPr>
            <a:spLocks noGrp="1"/>
          </p:cNvSpPr>
          <p:nvPr>
            <p:ph type="body" sz="quarter" idx="15"/>
          </p:nvPr>
        </p:nvSpPr>
        <p:spPr>
          <a:xfrm>
            <a:off x="6441544" y="1856361"/>
            <a:ext cx="2926080" cy="212927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p:cNvSpPr/>
          <p:nvPr userDrawn="1"/>
        </p:nvSpPr>
        <p:spPr>
          <a:xfrm>
            <a:off x="3133580" y="7313613"/>
            <a:ext cx="5463958" cy="45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0" name="Rectangle 19"/>
          <p:cNvSpPr/>
          <p:nvPr userDrawn="1"/>
        </p:nvSpPr>
        <p:spPr>
          <a:xfrm>
            <a:off x="3133580" y="7231479"/>
            <a:ext cx="6162820" cy="540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2" name="Slide Number Placeholder 4"/>
          <p:cNvSpPr>
            <a:spLocks noGrp="1"/>
          </p:cNvSpPr>
          <p:nvPr>
            <p:ph type="sldNum" sz="quarter" idx="12"/>
          </p:nvPr>
        </p:nvSpPr>
        <p:spPr>
          <a:xfrm>
            <a:off x="9197433" y="7231479"/>
            <a:ext cx="357847" cy="424327"/>
          </a:xfrm>
        </p:spPr>
        <p:txBody>
          <a:bodyPr/>
          <a:lstStyle/>
          <a:p>
            <a:fld id="{F9ED31CA-3E0D-45EE-8EB8-5F94B34C5E7A}" type="slidenum">
              <a:rPr lang="en-US" smtClean="0"/>
              <a:t>‹#›</a:t>
            </a:fld>
            <a:endParaRPr lang="en-US" dirty="0"/>
          </a:p>
        </p:txBody>
      </p:sp>
      <p:sp>
        <p:nvSpPr>
          <p:cNvPr id="19" name="Title Placeholder 1">
            <a:extLst>
              <a:ext uri="{FF2B5EF4-FFF2-40B4-BE49-F238E27FC236}">
                <a16:creationId xmlns:a16="http://schemas.microsoft.com/office/drawing/2014/main" id="{D0CEBC69-047E-4B79-BBB3-DF96409936AF}"/>
              </a:ext>
            </a:extLst>
          </p:cNvPr>
          <p:cNvSpPr>
            <a:spLocks noGrp="1"/>
          </p:cNvSpPr>
          <p:nvPr>
            <p:ph type="title"/>
          </p:nvPr>
        </p:nvSpPr>
        <p:spPr>
          <a:xfrm>
            <a:off x="3429000" y="685800"/>
            <a:ext cx="5943600" cy="914400"/>
          </a:xfrm>
          <a:prstGeom prst="rect">
            <a:avLst/>
          </a:prstGeom>
        </p:spPr>
        <p:txBody>
          <a:bodyPr vert="horz" lIns="91440" tIns="45720" rIns="91440" bIns="45720" rtlCol="0" anchor="t">
            <a:noAutofit/>
          </a:bodyPr>
          <a:lstStyle/>
          <a:p>
            <a:r>
              <a:rPr lang="en-US" dirty="0"/>
              <a:t>Click to edit Master title style</a:t>
            </a:r>
          </a:p>
        </p:txBody>
      </p:sp>
      <p:sp>
        <p:nvSpPr>
          <p:cNvPr id="23" name="Footer Placeholder 19">
            <a:extLst>
              <a:ext uri="{FF2B5EF4-FFF2-40B4-BE49-F238E27FC236}">
                <a16:creationId xmlns:a16="http://schemas.microsoft.com/office/drawing/2014/main" id="{261E6C64-324A-4282-8572-4C501DB76D39}"/>
              </a:ext>
            </a:extLst>
          </p:cNvPr>
          <p:cNvSpPr>
            <a:spLocks noGrp="1"/>
          </p:cNvSpPr>
          <p:nvPr>
            <p:ph type="ftr" sz="quarter" idx="19"/>
          </p:nvPr>
        </p:nvSpPr>
        <p:spPr>
          <a:xfrm>
            <a:off x="3429000" y="6786165"/>
            <a:ext cx="59436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5" name="Text Placeholder 6">
            <a:extLst>
              <a:ext uri="{FF2B5EF4-FFF2-40B4-BE49-F238E27FC236}">
                <a16:creationId xmlns:a16="http://schemas.microsoft.com/office/drawing/2014/main" id="{EC61C4CE-CCF6-48D5-9B1B-03D23B926707}"/>
              </a:ext>
            </a:extLst>
          </p:cNvPr>
          <p:cNvSpPr>
            <a:spLocks noGrp="1"/>
          </p:cNvSpPr>
          <p:nvPr>
            <p:ph type="body" sz="quarter" idx="20" hasCustomPrompt="1"/>
          </p:nvPr>
        </p:nvSpPr>
        <p:spPr>
          <a:xfrm>
            <a:off x="3428998" y="495008"/>
            <a:ext cx="5943601" cy="109829"/>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24" name="Text Placeholder 7">
            <a:extLst>
              <a:ext uri="{FF2B5EF4-FFF2-40B4-BE49-F238E27FC236}">
                <a16:creationId xmlns:a16="http://schemas.microsoft.com/office/drawing/2014/main" id="{C59AEA66-1EA5-42CB-B481-6B520F164C7A}"/>
              </a:ext>
            </a:extLst>
          </p:cNvPr>
          <p:cNvSpPr>
            <a:spLocks noGrp="1"/>
          </p:cNvSpPr>
          <p:nvPr>
            <p:ph type="body" sz="quarter" idx="21"/>
          </p:nvPr>
        </p:nvSpPr>
        <p:spPr>
          <a:xfrm>
            <a:off x="3429000" y="4241799"/>
            <a:ext cx="2834640" cy="210502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33A2174B-6AA5-43E1-AF91-15EF0339AB89}"/>
              </a:ext>
            </a:extLst>
          </p:cNvPr>
          <p:cNvSpPr>
            <a:spLocks noGrp="1"/>
          </p:cNvSpPr>
          <p:nvPr>
            <p:ph type="body" sz="quarter" idx="22"/>
          </p:nvPr>
        </p:nvSpPr>
        <p:spPr>
          <a:xfrm>
            <a:off x="6441544" y="4241799"/>
            <a:ext cx="2926080" cy="212927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Box 15"/>
          <p:cNvSpPr txBox="1"/>
          <p:nvPr userDrawn="1"/>
        </p:nvSpPr>
        <p:spPr>
          <a:xfrm>
            <a:off x="3433762" y="7318165"/>
            <a:ext cx="4414838" cy="369332"/>
          </a:xfrm>
          <a:prstGeom prst="rect">
            <a:avLst/>
          </a:prstGeom>
          <a:noFill/>
          <a:ln>
            <a:solidFill>
              <a:schemeClr val="bg1">
                <a:lumMod val="85000"/>
              </a:schemeClr>
            </a:solidFill>
          </a:ln>
        </p:spPr>
        <p:txBody>
          <a:bodyPr wrap="square" rtlCol="0">
            <a:spAutoFit/>
          </a:bodyPr>
          <a:lstStyle/>
          <a:p>
            <a:r>
              <a:rPr lang="en-US" sz="900" dirty="0">
                <a:solidFill>
                  <a:schemeClr val="accent6"/>
                </a:solidFill>
                <a:latin typeface="Lato Light" panose="020F0302020204030203" pitchFamily="34" charset="0"/>
              </a:rPr>
              <a:t>CITY</a:t>
            </a:r>
            <a:r>
              <a:rPr lang="en-US" sz="900" baseline="0" dirty="0">
                <a:solidFill>
                  <a:schemeClr val="accent6"/>
                </a:solidFill>
                <a:latin typeface="Lato Light" panose="020F0302020204030203" pitchFamily="34" charset="0"/>
              </a:rPr>
              <a:t> NATIONAL ROCHDALE, LLC NON-DEPOSIT INVESTMENT PRODUCTS ARE: • NOT FDIC INSURED • NOT BANK GUARANTEED • MAY LOSE VALUE</a:t>
            </a:r>
            <a:endParaRPr lang="en-US" sz="900" dirty="0">
              <a:solidFill>
                <a:schemeClr val="accent6"/>
              </a:solidFill>
              <a:latin typeface="Lato Light" panose="020F0302020204030203" pitchFamily="34" charset="0"/>
            </a:endParaRPr>
          </a:p>
        </p:txBody>
      </p:sp>
    </p:spTree>
    <p:extLst>
      <p:ext uri="{BB962C8B-B14F-4D97-AF65-F5344CB8AC3E}">
        <p14:creationId xmlns:p14="http://schemas.microsoft.com/office/powerpoint/2010/main" val="1055547376"/>
      </p:ext>
    </p:extLst>
  </p:cSld>
  <p:clrMapOvr>
    <a:masterClrMapping/>
  </p:clrMapOvr>
  <p:extLst>
    <p:ext uri="{DCECCB84-F9BA-43D5-87BE-67443E8EF086}">
      <p15:sldGuideLst xmlns:p15="http://schemas.microsoft.com/office/powerpoint/2012/main">
        <p15:guide id="1" pos="6048">
          <p15:clr>
            <a:srgbClr val="FBAE40"/>
          </p15:clr>
        </p15:guide>
        <p15:guide id="2" pos="216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Horizontal  2up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9ED31CA-3E0D-45EE-8EB8-5F94B34C5E7A}" type="slidenum">
              <a:rPr lang="en-US" smtClean="0"/>
              <a:pPr/>
              <a:t>‹#›</a:t>
            </a:fld>
            <a:endParaRPr lang="en-US" dirty="0"/>
          </a:p>
        </p:txBody>
      </p:sp>
      <p:sp>
        <p:nvSpPr>
          <p:cNvPr id="6" name="Content Placeholder 5"/>
          <p:cNvSpPr>
            <a:spLocks noGrp="1"/>
          </p:cNvSpPr>
          <p:nvPr>
            <p:ph sz="quarter" idx="12"/>
          </p:nvPr>
        </p:nvSpPr>
        <p:spPr>
          <a:xfrm>
            <a:off x="685801" y="1856743"/>
            <a:ext cx="8686800" cy="227054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13"/>
          </p:nvPr>
        </p:nvSpPr>
        <p:spPr>
          <a:xfrm>
            <a:off x="685801" y="4321454"/>
            <a:ext cx="8686800" cy="227054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91158D30-DA6D-40DA-8135-F051218188B3}"/>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1" name="Footer Placeholder 19">
            <a:extLst>
              <a:ext uri="{FF2B5EF4-FFF2-40B4-BE49-F238E27FC236}">
                <a16:creationId xmlns:a16="http://schemas.microsoft.com/office/drawing/2014/main" id="{F1D928ED-AF19-42E1-977F-72CA5BC70DBD}"/>
              </a:ext>
            </a:extLst>
          </p:cNvPr>
          <p:cNvSpPr>
            <a:spLocks noGrp="1"/>
          </p:cNvSpPr>
          <p:nvPr>
            <p:ph type="ftr" sz="quarter" idx="17"/>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0" name="Text Placeholder 6">
            <a:extLst>
              <a:ext uri="{FF2B5EF4-FFF2-40B4-BE49-F238E27FC236}">
                <a16:creationId xmlns:a16="http://schemas.microsoft.com/office/drawing/2014/main" id="{957090E2-625D-459C-BFE7-AAC4732B0CD0}"/>
              </a:ext>
            </a:extLst>
          </p:cNvPr>
          <p:cNvSpPr>
            <a:spLocks noGrp="1"/>
          </p:cNvSpPr>
          <p:nvPr>
            <p:ph type="body" sz="quarter" idx="16"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88103765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 Content - Light Grey">
    <p:spTree>
      <p:nvGrpSpPr>
        <p:cNvPr id="1" name=""/>
        <p:cNvGrpSpPr/>
        <p:nvPr/>
      </p:nvGrpSpPr>
      <p:grpSpPr>
        <a:xfrm>
          <a:off x="0" y="0"/>
          <a:ext cx="0" cy="0"/>
          <a:chOff x="0" y="0"/>
          <a:chExt cx="0" cy="0"/>
        </a:xfrm>
      </p:grpSpPr>
      <p:sp>
        <p:nvSpPr>
          <p:cNvPr id="7" name="Rectangle 6"/>
          <p:cNvSpPr/>
          <p:nvPr/>
        </p:nvSpPr>
        <p:spPr>
          <a:xfrm>
            <a:off x="0" y="3273460"/>
            <a:ext cx="10058400" cy="3470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9" name="Text Placeholder 8"/>
          <p:cNvSpPr>
            <a:spLocks noGrp="1"/>
          </p:cNvSpPr>
          <p:nvPr>
            <p:ph type="body" sz="quarter" idx="12"/>
          </p:nvPr>
        </p:nvSpPr>
        <p:spPr>
          <a:xfrm>
            <a:off x="691519" y="2550192"/>
            <a:ext cx="2265759" cy="690880"/>
          </a:xfrm>
          <a:prstGeom prst="rect">
            <a:avLst/>
          </a:prstGeom>
        </p:spPr>
        <p:txBody>
          <a:bodyPr anchor="ctr"/>
          <a:lstStyle>
            <a:lvl1pPr>
              <a:defRPr b="1">
                <a:solidFill>
                  <a:schemeClr val="accent2"/>
                </a:solidFill>
                <a:latin typeface="+mn-lt"/>
              </a:defRPr>
            </a:lvl1pPr>
          </a:lstStyle>
          <a:p>
            <a:pPr lvl="0"/>
            <a:r>
              <a:rPr lang="en-US" dirty="0"/>
              <a:t>Edit Master text styles</a:t>
            </a:r>
          </a:p>
        </p:txBody>
      </p:sp>
      <p:sp>
        <p:nvSpPr>
          <p:cNvPr id="10" name="Text Placeholder 8"/>
          <p:cNvSpPr>
            <a:spLocks noGrp="1"/>
          </p:cNvSpPr>
          <p:nvPr>
            <p:ph type="body" sz="quarter" idx="13"/>
          </p:nvPr>
        </p:nvSpPr>
        <p:spPr>
          <a:xfrm>
            <a:off x="3926915"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1" name="Text Placeholder 8"/>
          <p:cNvSpPr>
            <a:spLocks noGrp="1"/>
          </p:cNvSpPr>
          <p:nvPr>
            <p:ph type="body" sz="quarter" idx="14"/>
          </p:nvPr>
        </p:nvSpPr>
        <p:spPr>
          <a:xfrm>
            <a:off x="7101126"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3" name="Text Placeholder 12"/>
          <p:cNvSpPr>
            <a:spLocks noGrp="1"/>
          </p:cNvSpPr>
          <p:nvPr>
            <p:ph type="body" sz="quarter" idx="15"/>
          </p:nvPr>
        </p:nvSpPr>
        <p:spPr>
          <a:xfrm>
            <a:off x="3896324"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4" name="Text Placeholder 12"/>
          <p:cNvSpPr>
            <a:spLocks noGrp="1"/>
          </p:cNvSpPr>
          <p:nvPr>
            <p:ph type="body" sz="quarter" idx="16"/>
          </p:nvPr>
        </p:nvSpPr>
        <p:spPr>
          <a:xfrm>
            <a:off x="691519"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dirty="0"/>
              <a:t>Edit Master text styles</a:t>
            </a:r>
          </a:p>
          <a:p>
            <a:pPr lvl="1"/>
            <a:r>
              <a:rPr lang="en-US" dirty="0"/>
              <a:t>Second level</a:t>
            </a:r>
          </a:p>
        </p:txBody>
      </p:sp>
      <p:sp>
        <p:nvSpPr>
          <p:cNvPr id="15" name="Text Placeholder 12"/>
          <p:cNvSpPr>
            <a:spLocks noGrp="1"/>
          </p:cNvSpPr>
          <p:nvPr>
            <p:ph type="body" sz="quarter" idx="17"/>
          </p:nvPr>
        </p:nvSpPr>
        <p:spPr>
          <a:xfrm>
            <a:off x="7129287"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8" name="Title Placeholder 1">
            <a:extLst>
              <a:ext uri="{FF2B5EF4-FFF2-40B4-BE49-F238E27FC236}">
                <a16:creationId xmlns:a16="http://schemas.microsoft.com/office/drawing/2014/main" id="{5BD1479C-F539-4E9B-85D5-76F03B6F8AB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9" name="Footer Placeholder 19">
            <a:extLst>
              <a:ext uri="{FF2B5EF4-FFF2-40B4-BE49-F238E27FC236}">
                <a16:creationId xmlns:a16="http://schemas.microsoft.com/office/drawing/2014/main" id="{3382FD5E-D84C-4700-A3AE-B29B7E191DCE}"/>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7" name="Text Placeholder 6">
            <a:extLst>
              <a:ext uri="{FF2B5EF4-FFF2-40B4-BE49-F238E27FC236}">
                <a16:creationId xmlns:a16="http://schemas.microsoft.com/office/drawing/2014/main" id="{F77170AB-DFC4-4243-A537-68298B83CABD}"/>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2922831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 Content - Light Blue">
    <p:spTree>
      <p:nvGrpSpPr>
        <p:cNvPr id="1" name=""/>
        <p:cNvGrpSpPr/>
        <p:nvPr/>
      </p:nvGrpSpPr>
      <p:grpSpPr>
        <a:xfrm>
          <a:off x="0" y="0"/>
          <a:ext cx="0" cy="0"/>
          <a:chOff x="0" y="0"/>
          <a:chExt cx="0" cy="0"/>
        </a:xfrm>
      </p:grpSpPr>
      <p:sp>
        <p:nvSpPr>
          <p:cNvPr id="7" name="Rectangle 6"/>
          <p:cNvSpPr/>
          <p:nvPr/>
        </p:nvSpPr>
        <p:spPr>
          <a:xfrm>
            <a:off x="0" y="3273460"/>
            <a:ext cx="10058400" cy="3470849"/>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9" name="Text Placeholder 8"/>
          <p:cNvSpPr>
            <a:spLocks noGrp="1"/>
          </p:cNvSpPr>
          <p:nvPr>
            <p:ph type="body" sz="quarter" idx="12"/>
          </p:nvPr>
        </p:nvSpPr>
        <p:spPr>
          <a:xfrm>
            <a:off x="691519" y="2550192"/>
            <a:ext cx="2265759" cy="690880"/>
          </a:xfrm>
          <a:prstGeom prst="rect">
            <a:avLst/>
          </a:prstGeom>
        </p:spPr>
        <p:txBody>
          <a:bodyPr anchor="ctr"/>
          <a:lstStyle>
            <a:lvl1pPr>
              <a:defRPr b="1">
                <a:solidFill>
                  <a:schemeClr val="accent2"/>
                </a:solidFill>
                <a:latin typeface="+mn-lt"/>
              </a:defRPr>
            </a:lvl1pPr>
          </a:lstStyle>
          <a:p>
            <a:pPr lvl="0"/>
            <a:r>
              <a:rPr lang="en-US" dirty="0"/>
              <a:t>Edit Master text styles</a:t>
            </a:r>
          </a:p>
        </p:txBody>
      </p:sp>
      <p:sp>
        <p:nvSpPr>
          <p:cNvPr id="10" name="Text Placeholder 8"/>
          <p:cNvSpPr>
            <a:spLocks noGrp="1"/>
          </p:cNvSpPr>
          <p:nvPr>
            <p:ph type="body" sz="quarter" idx="13"/>
          </p:nvPr>
        </p:nvSpPr>
        <p:spPr>
          <a:xfrm>
            <a:off x="3926915"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1" name="Text Placeholder 8"/>
          <p:cNvSpPr>
            <a:spLocks noGrp="1"/>
          </p:cNvSpPr>
          <p:nvPr>
            <p:ph type="body" sz="quarter" idx="14"/>
          </p:nvPr>
        </p:nvSpPr>
        <p:spPr>
          <a:xfrm>
            <a:off x="7101126"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3" name="Text Placeholder 12"/>
          <p:cNvSpPr>
            <a:spLocks noGrp="1"/>
          </p:cNvSpPr>
          <p:nvPr>
            <p:ph type="body" sz="quarter" idx="15"/>
          </p:nvPr>
        </p:nvSpPr>
        <p:spPr>
          <a:xfrm>
            <a:off x="3896324"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4" name="Text Placeholder 12"/>
          <p:cNvSpPr>
            <a:spLocks noGrp="1"/>
          </p:cNvSpPr>
          <p:nvPr>
            <p:ph type="body" sz="quarter" idx="16"/>
          </p:nvPr>
        </p:nvSpPr>
        <p:spPr>
          <a:xfrm>
            <a:off x="691519"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dirty="0"/>
              <a:t>Edit Master text styles</a:t>
            </a:r>
          </a:p>
          <a:p>
            <a:pPr lvl="1"/>
            <a:r>
              <a:rPr lang="en-US" dirty="0"/>
              <a:t>Second level</a:t>
            </a:r>
          </a:p>
        </p:txBody>
      </p:sp>
      <p:sp>
        <p:nvSpPr>
          <p:cNvPr id="15" name="Text Placeholder 12"/>
          <p:cNvSpPr>
            <a:spLocks noGrp="1"/>
          </p:cNvSpPr>
          <p:nvPr>
            <p:ph type="body" sz="quarter" idx="17"/>
          </p:nvPr>
        </p:nvSpPr>
        <p:spPr>
          <a:xfrm>
            <a:off x="7129287"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8" name="Title Placeholder 1">
            <a:extLst>
              <a:ext uri="{FF2B5EF4-FFF2-40B4-BE49-F238E27FC236}">
                <a16:creationId xmlns:a16="http://schemas.microsoft.com/office/drawing/2014/main" id="{5A24D03A-4B67-4B56-86A0-0FB81F278EB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9" name="Footer Placeholder 19">
            <a:extLst>
              <a:ext uri="{FF2B5EF4-FFF2-40B4-BE49-F238E27FC236}">
                <a16:creationId xmlns:a16="http://schemas.microsoft.com/office/drawing/2014/main" id="{0C9E49A2-6A60-406F-86FF-2F8F30C77B25}"/>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7" name="Text Placeholder 6">
            <a:extLst>
              <a:ext uri="{FF2B5EF4-FFF2-40B4-BE49-F238E27FC236}">
                <a16:creationId xmlns:a16="http://schemas.microsoft.com/office/drawing/2014/main" id="{4D56DCF5-83CD-41E9-BAB3-8EAFD53A6FE4}"/>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18206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10" name="Content Placeholder 5"/>
          <p:cNvSpPr>
            <a:spLocks noGrp="1"/>
          </p:cNvSpPr>
          <p:nvPr>
            <p:ph sz="quarter" idx="14"/>
          </p:nvPr>
        </p:nvSpPr>
        <p:spPr>
          <a:xfrm>
            <a:off x="5069205" y="1864015"/>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800" y="1862642"/>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A4E6501D-9FA0-4A2F-B468-B3D912CB060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4176698224"/>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ort 3 Arrow Nav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691515" y="6760844"/>
            <a:ext cx="8675370" cy="413808"/>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2957170" y="1851345"/>
            <a:ext cx="3822192" cy="1408747"/>
          </a:xfrm>
        </p:spPr>
        <p:txBody>
          <a:bodyPr anchor="ctr">
            <a:noAutofit/>
          </a:bodyPr>
          <a:lstStyle>
            <a:lvl1pPr>
              <a:defRPr sz="1485"/>
            </a:lvl1pPr>
          </a:lstStyle>
          <a:p>
            <a:pPr lvl="0"/>
            <a:r>
              <a:rPr lang="en-US"/>
              <a:t>Edit Master text styles</a:t>
            </a:r>
          </a:p>
        </p:txBody>
      </p:sp>
      <p:sp>
        <p:nvSpPr>
          <p:cNvPr id="10" name="Text Placeholder 8"/>
          <p:cNvSpPr>
            <a:spLocks noGrp="1"/>
          </p:cNvSpPr>
          <p:nvPr>
            <p:ph type="body" sz="quarter" idx="13"/>
          </p:nvPr>
        </p:nvSpPr>
        <p:spPr>
          <a:xfrm>
            <a:off x="2957170" y="3371283"/>
            <a:ext cx="3822192" cy="1408747"/>
          </a:xfrm>
        </p:spPr>
        <p:txBody>
          <a:bodyPr anchor="ctr">
            <a:noAutofit/>
          </a:bodyPr>
          <a:lstStyle>
            <a:lvl1pPr>
              <a:defRPr sz="1485"/>
            </a:lvl1pPr>
          </a:lstStyle>
          <a:p>
            <a:pPr lvl="0"/>
            <a:r>
              <a:rPr lang="en-US"/>
              <a:t>Edit Master text styles</a:t>
            </a:r>
          </a:p>
        </p:txBody>
      </p:sp>
      <p:sp>
        <p:nvSpPr>
          <p:cNvPr id="11" name="Text Placeholder 8"/>
          <p:cNvSpPr>
            <a:spLocks noGrp="1"/>
          </p:cNvSpPr>
          <p:nvPr>
            <p:ph type="body" sz="quarter" idx="14"/>
          </p:nvPr>
        </p:nvSpPr>
        <p:spPr>
          <a:xfrm>
            <a:off x="2957170" y="4963002"/>
            <a:ext cx="3822192" cy="1408747"/>
          </a:xfrm>
        </p:spPr>
        <p:txBody>
          <a:bodyPr anchor="ctr">
            <a:noAutofit/>
          </a:bodyPr>
          <a:lstStyle>
            <a:lvl1pPr>
              <a:defRPr sz="1485"/>
            </a:lvl1pPr>
          </a:lstStyle>
          <a:p>
            <a:pPr lvl="0"/>
            <a:r>
              <a:rPr lang="en-US"/>
              <a:t>Edit Master text styles</a:t>
            </a:r>
          </a:p>
        </p:txBody>
      </p:sp>
      <p:sp>
        <p:nvSpPr>
          <p:cNvPr id="12" name="Text Placeholder 11"/>
          <p:cNvSpPr>
            <a:spLocks noGrp="1"/>
          </p:cNvSpPr>
          <p:nvPr>
            <p:ph type="body" sz="quarter" idx="18"/>
          </p:nvPr>
        </p:nvSpPr>
        <p:spPr>
          <a:xfrm>
            <a:off x="6879948" y="1851343"/>
            <a:ext cx="2486939" cy="1430480"/>
          </a:xfrm>
        </p:spPr>
        <p:txBody>
          <a:bodyPr anchor="ctr">
            <a:noAutofit/>
          </a:bodyPr>
          <a:lstStyle>
            <a:lvl1pPr>
              <a:defRPr sz="1485">
                <a:solidFill>
                  <a:schemeClr val="accent2"/>
                </a:solidFill>
                <a:latin typeface="Lato Light" panose="020F0302020204030203" pitchFamily="34" charset="0"/>
              </a:defRPr>
            </a:lvl1pPr>
          </a:lstStyle>
          <a:p>
            <a:pPr lvl="0"/>
            <a:r>
              <a:rPr lang="en-US"/>
              <a:t>Edit Master text styles</a:t>
            </a:r>
          </a:p>
        </p:txBody>
      </p:sp>
      <p:sp>
        <p:nvSpPr>
          <p:cNvPr id="16" name="Text Placeholder 11"/>
          <p:cNvSpPr>
            <a:spLocks noGrp="1"/>
          </p:cNvSpPr>
          <p:nvPr>
            <p:ph type="body" sz="quarter" idx="19"/>
          </p:nvPr>
        </p:nvSpPr>
        <p:spPr>
          <a:xfrm>
            <a:off x="6879948" y="3396305"/>
            <a:ext cx="2486939" cy="1430480"/>
          </a:xfrm>
        </p:spPr>
        <p:txBody>
          <a:bodyPr anchor="ctr">
            <a:noAutofit/>
          </a:bodyPr>
          <a:lstStyle>
            <a:lvl1pPr>
              <a:defRPr sz="1485">
                <a:solidFill>
                  <a:schemeClr val="accent2"/>
                </a:solidFill>
                <a:latin typeface="Lato Light" panose="020F0302020204030203" pitchFamily="34" charset="0"/>
              </a:defRPr>
            </a:lvl1pPr>
          </a:lstStyle>
          <a:p>
            <a:pPr lvl="0"/>
            <a:r>
              <a:rPr lang="en-US"/>
              <a:t>Edit Master text styles</a:t>
            </a:r>
          </a:p>
        </p:txBody>
      </p:sp>
      <p:sp>
        <p:nvSpPr>
          <p:cNvPr id="17" name="Text Placeholder 11"/>
          <p:cNvSpPr>
            <a:spLocks noGrp="1"/>
          </p:cNvSpPr>
          <p:nvPr>
            <p:ph type="body" sz="quarter" idx="20"/>
          </p:nvPr>
        </p:nvSpPr>
        <p:spPr>
          <a:xfrm>
            <a:off x="6879948" y="4941267"/>
            <a:ext cx="2486939" cy="1430480"/>
          </a:xfrm>
        </p:spPr>
        <p:txBody>
          <a:bodyPr anchor="ctr">
            <a:noAutofit/>
          </a:bodyPr>
          <a:lstStyle>
            <a:lvl1pPr>
              <a:defRPr sz="1485">
                <a:solidFill>
                  <a:schemeClr val="accent2"/>
                </a:solidFill>
                <a:latin typeface="Lato Light" panose="020F0302020204030203" pitchFamily="34" charset="0"/>
              </a:defRPr>
            </a:lvl1pPr>
          </a:lstStyle>
          <a:p>
            <a:pPr lvl="0"/>
            <a:r>
              <a:rPr lang="en-US"/>
              <a:t>Edit Master text styles</a:t>
            </a:r>
          </a:p>
        </p:txBody>
      </p:sp>
      <p:sp>
        <p:nvSpPr>
          <p:cNvPr id="21" name="Text Placeholder 6"/>
          <p:cNvSpPr>
            <a:spLocks noGrp="1"/>
          </p:cNvSpPr>
          <p:nvPr>
            <p:ph type="body" sz="quarter" idx="21"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25" name="Text Placeholder 24"/>
          <p:cNvSpPr>
            <a:spLocks noGrp="1"/>
          </p:cNvSpPr>
          <p:nvPr>
            <p:ph type="body" sz="quarter" idx="22"/>
          </p:nvPr>
        </p:nvSpPr>
        <p:spPr>
          <a:xfrm>
            <a:off x="685800" y="1857375"/>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6" name="Text Placeholder 24"/>
          <p:cNvSpPr>
            <a:spLocks noGrp="1"/>
          </p:cNvSpPr>
          <p:nvPr>
            <p:ph type="body" sz="quarter" idx="23"/>
          </p:nvPr>
        </p:nvSpPr>
        <p:spPr>
          <a:xfrm>
            <a:off x="674914" y="3404391"/>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7" name="Text Placeholder 24"/>
          <p:cNvSpPr>
            <a:spLocks noGrp="1"/>
          </p:cNvSpPr>
          <p:nvPr>
            <p:ph type="body" sz="quarter" idx="24"/>
          </p:nvPr>
        </p:nvSpPr>
        <p:spPr>
          <a:xfrm>
            <a:off x="671286" y="4944513"/>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a:t>Edit Master text styles</a:t>
            </a:r>
          </a:p>
        </p:txBody>
      </p:sp>
    </p:spTree>
    <p:extLst>
      <p:ext uri="{BB962C8B-B14F-4D97-AF65-F5344CB8AC3E}">
        <p14:creationId xmlns:p14="http://schemas.microsoft.com/office/powerpoint/2010/main" val="354059047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5 Content - Light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5CE7C6-877E-784F-9C36-40EEB557C1E8}"/>
              </a:ext>
            </a:extLst>
          </p:cNvPr>
          <p:cNvSpPr/>
          <p:nvPr/>
        </p:nvSpPr>
        <p:spPr>
          <a:xfrm>
            <a:off x="0" y="3002454"/>
            <a:ext cx="10058400" cy="3758387"/>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a:extLst>
              <a:ext uri="{FF2B5EF4-FFF2-40B4-BE49-F238E27FC236}">
                <a16:creationId xmlns:a16="http://schemas.microsoft.com/office/drawing/2014/main" id="{A966D688-221C-F94D-888B-432C83ACDDA0}"/>
              </a:ext>
            </a:extLst>
          </p:cNvPr>
          <p:cNvSpPr>
            <a:spLocks noGrp="1"/>
          </p:cNvSpPr>
          <p:nvPr>
            <p:ph type="sldNum" sz="quarter" idx="11"/>
          </p:nvPr>
        </p:nvSpPr>
        <p:spPr/>
        <p:txBody>
          <a:bodyPr/>
          <a:lstStyle/>
          <a:p>
            <a:fld id="{6DD1DD22-2098-4B20-AAFE-A97335B4C574}" type="slidenum">
              <a:rPr lang="en-US" smtClean="0"/>
              <a:t>‹#›</a:t>
            </a:fld>
            <a:endParaRPr lang="en-US" dirty="0"/>
          </a:p>
        </p:txBody>
      </p:sp>
      <p:sp>
        <p:nvSpPr>
          <p:cNvPr id="6" name="Text Placeholder 5">
            <a:extLst>
              <a:ext uri="{FF2B5EF4-FFF2-40B4-BE49-F238E27FC236}">
                <a16:creationId xmlns:a16="http://schemas.microsoft.com/office/drawing/2014/main" id="{4CB4C963-B11C-2A40-A043-A5367B7A55FF}"/>
              </a:ext>
            </a:extLst>
          </p:cNvPr>
          <p:cNvSpPr>
            <a:spLocks noGrp="1"/>
          </p:cNvSpPr>
          <p:nvPr>
            <p:ph type="body" sz="quarter" idx="12"/>
          </p:nvPr>
        </p:nvSpPr>
        <p:spPr>
          <a:xfrm>
            <a:off x="677027" y="3529577"/>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dirty="0"/>
              <a:t>Edit Master text styles</a:t>
            </a:r>
          </a:p>
        </p:txBody>
      </p:sp>
      <p:sp>
        <p:nvSpPr>
          <p:cNvPr id="7" name="Text Placeholder 5">
            <a:extLst>
              <a:ext uri="{FF2B5EF4-FFF2-40B4-BE49-F238E27FC236}">
                <a16:creationId xmlns:a16="http://schemas.microsoft.com/office/drawing/2014/main" id="{4353C59A-F790-0E4A-A960-15918C9CFAC5}"/>
              </a:ext>
            </a:extLst>
          </p:cNvPr>
          <p:cNvSpPr>
            <a:spLocks noGrp="1"/>
          </p:cNvSpPr>
          <p:nvPr>
            <p:ph type="body" sz="quarter" idx="13"/>
          </p:nvPr>
        </p:nvSpPr>
        <p:spPr>
          <a:xfrm>
            <a:off x="2449924" y="3529577"/>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8" name="Text Placeholder 5">
            <a:extLst>
              <a:ext uri="{FF2B5EF4-FFF2-40B4-BE49-F238E27FC236}">
                <a16:creationId xmlns:a16="http://schemas.microsoft.com/office/drawing/2014/main" id="{329872FA-9B02-7245-8FFB-8A2BDAA9EFE7}"/>
              </a:ext>
            </a:extLst>
          </p:cNvPr>
          <p:cNvSpPr>
            <a:spLocks noGrp="1"/>
          </p:cNvSpPr>
          <p:nvPr>
            <p:ph type="body" sz="quarter" idx="14"/>
          </p:nvPr>
        </p:nvSpPr>
        <p:spPr>
          <a:xfrm>
            <a:off x="4222821"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9" name="Text Placeholder 5">
            <a:extLst>
              <a:ext uri="{FF2B5EF4-FFF2-40B4-BE49-F238E27FC236}">
                <a16:creationId xmlns:a16="http://schemas.microsoft.com/office/drawing/2014/main" id="{9EA855BB-5637-BF4A-9EA2-D9984A770360}"/>
              </a:ext>
            </a:extLst>
          </p:cNvPr>
          <p:cNvSpPr>
            <a:spLocks noGrp="1"/>
          </p:cNvSpPr>
          <p:nvPr>
            <p:ph type="body" sz="quarter" idx="15"/>
          </p:nvPr>
        </p:nvSpPr>
        <p:spPr>
          <a:xfrm>
            <a:off x="5995714"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10" name="Text Placeholder 5">
            <a:extLst>
              <a:ext uri="{FF2B5EF4-FFF2-40B4-BE49-F238E27FC236}">
                <a16:creationId xmlns:a16="http://schemas.microsoft.com/office/drawing/2014/main" id="{EC73CE25-57E7-D740-92AA-2B33FA8B8F48}"/>
              </a:ext>
            </a:extLst>
          </p:cNvPr>
          <p:cNvSpPr>
            <a:spLocks noGrp="1"/>
          </p:cNvSpPr>
          <p:nvPr>
            <p:ph type="body" sz="quarter" idx="16"/>
          </p:nvPr>
        </p:nvSpPr>
        <p:spPr>
          <a:xfrm>
            <a:off x="7768610"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dirty="0"/>
              <a:t>Edit Master text styles</a:t>
            </a:r>
          </a:p>
        </p:txBody>
      </p:sp>
      <p:sp>
        <p:nvSpPr>
          <p:cNvPr id="12" name="Text Placeholder 11">
            <a:extLst>
              <a:ext uri="{FF2B5EF4-FFF2-40B4-BE49-F238E27FC236}">
                <a16:creationId xmlns:a16="http://schemas.microsoft.com/office/drawing/2014/main" id="{EDCEC682-BEB7-CA42-A0A5-6B00A37396CD}"/>
              </a:ext>
            </a:extLst>
          </p:cNvPr>
          <p:cNvSpPr>
            <a:spLocks noGrp="1"/>
          </p:cNvSpPr>
          <p:nvPr>
            <p:ph type="body" sz="quarter" idx="17"/>
          </p:nvPr>
        </p:nvSpPr>
        <p:spPr>
          <a:xfrm>
            <a:off x="691515" y="1857376"/>
            <a:ext cx="8675370" cy="1145078"/>
          </a:xfrm>
          <a:prstGeom prst="rect">
            <a:avLst/>
          </a:prstGeom>
        </p:spPr>
        <p:txBody>
          <a:bodyPr>
            <a:normAutofit/>
          </a:bodyPr>
          <a:lstStyle>
            <a:lvl1pPr>
              <a:defRPr sz="2000">
                <a:solidFill>
                  <a:schemeClr val="accent2"/>
                </a:solidFill>
              </a:defRPr>
            </a:lvl1pPr>
            <a:lvl2pPr>
              <a:defRPr>
                <a:solidFill>
                  <a:schemeClr val="accent2"/>
                </a:solidFill>
              </a:defRPr>
            </a:lvl2pPr>
          </a:lstStyle>
          <a:p>
            <a:pPr lvl="0"/>
            <a:r>
              <a:rPr lang="en-US" dirty="0"/>
              <a:t>Edit Master text styles</a:t>
            </a:r>
          </a:p>
        </p:txBody>
      </p:sp>
      <p:sp>
        <p:nvSpPr>
          <p:cNvPr id="15" name="Title Placeholder 1">
            <a:extLst>
              <a:ext uri="{FF2B5EF4-FFF2-40B4-BE49-F238E27FC236}">
                <a16:creationId xmlns:a16="http://schemas.microsoft.com/office/drawing/2014/main" id="{E1DC0733-9ECB-4CD6-940C-D1DBA4B17F28}"/>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7" name="Footer Placeholder 19">
            <a:extLst>
              <a:ext uri="{FF2B5EF4-FFF2-40B4-BE49-F238E27FC236}">
                <a16:creationId xmlns:a16="http://schemas.microsoft.com/office/drawing/2014/main" id="{04E5E2C3-CCE6-4F5A-AD25-000E6FEBF794}"/>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ext Placeholder 6">
            <a:extLst>
              <a:ext uri="{FF2B5EF4-FFF2-40B4-BE49-F238E27FC236}">
                <a16:creationId xmlns:a16="http://schemas.microsoft.com/office/drawing/2014/main" id="{A6C6BA83-FDC6-4626-A96C-8A956CF8FEE0}"/>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7820413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5 Content - Light Gre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5CE7C6-877E-784F-9C36-40EEB557C1E8}"/>
              </a:ext>
            </a:extLst>
          </p:cNvPr>
          <p:cNvSpPr/>
          <p:nvPr/>
        </p:nvSpPr>
        <p:spPr>
          <a:xfrm>
            <a:off x="0" y="3002454"/>
            <a:ext cx="10058400" cy="375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a:extLst>
              <a:ext uri="{FF2B5EF4-FFF2-40B4-BE49-F238E27FC236}">
                <a16:creationId xmlns:a16="http://schemas.microsoft.com/office/drawing/2014/main" id="{A966D688-221C-F94D-888B-432C83ACDDA0}"/>
              </a:ext>
            </a:extLst>
          </p:cNvPr>
          <p:cNvSpPr>
            <a:spLocks noGrp="1"/>
          </p:cNvSpPr>
          <p:nvPr>
            <p:ph type="sldNum" sz="quarter" idx="11"/>
          </p:nvPr>
        </p:nvSpPr>
        <p:spPr/>
        <p:txBody>
          <a:bodyPr/>
          <a:lstStyle/>
          <a:p>
            <a:fld id="{6DD1DD22-2098-4B20-AAFE-A97335B4C574}" type="slidenum">
              <a:rPr lang="en-US" smtClean="0"/>
              <a:t>‹#›</a:t>
            </a:fld>
            <a:endParaRPr lang="en-US" dirty="0"/>
          </a:p>
        </p:txBody>
      </p:sp>
      <p:sp>
        <p:nvSpPr>
          <p:cNvPr id="6" name="Text Placeholder 5">
            <a:extLst>
              <a:ext uri="{FF2B5EF4-FFF2-40B4-BE49-F238E27FC236}">
                <a16:creationId xmlns:a16="http://schemas.microsoft.com/office/drawing/2014/main" id="{4CB4C963-B11C-2A40-A043-A5367B7A55FF}"/>
              </a:ext>
            </a:extLst>
          </p:cNvPr>
          <p:cNvSpPr>
            <a:spLocks noGrp="1"/>
          </p:cNvSpPr>
          <p:nvPr>
            <p:ph type="body" sz="quarter" idx="12"/>
          </p:nvPr>
        </p:nvSpPr>
        <p:spPr>
          <a:xfrm>
            <a:off x="677027" y="3529577"/>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7" name="Text Placeholder 5">
            <a:extLst>
              <a:ext uri="{FF2B5EF4-FFF2-40B4-BE49-F238E27FC236}">
                <a16:creationId xmlns:a16="http://schemas.microsoft.com/office/drawing/2014/main" id="{4353C59A-F790-0E4A-A960-15918C9CFAC5}"/>
              </a:ext>
            </a:extLst>
          </p:cNvPr>
          <p:cNvSpPr>
            <a:spLocks noGrp="1"/>
          </p:cNvSpPr>
          <p:nvPr>
            <p:ph type="body" sz="quarter" idx="13"/>
          </p:nvPr>
        </p:nvSpPr>
        <p:spPr>
          <a:xfrm>
            <a:off x="2449924" y="3529577"/>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8" name="Text Placeholder 5">
            <a:extLst>
              <a:ext uri="{FF2B5EF4-FFF2-40B4-BE49-F238E27FC236}">
                <a16:creationId xmlns:a16="http://schemas.microsoft.com/office/drawing/2014/main" id="{329872FA-9B02-7245-8FFB-8A2BDAA9EFE7}"/>
              </a:ext>
            </a:extLst>
          </p:cNvPr>
          <p:cNvSpPr>
            <a:spLocks noGrp="1"/>
          </p:cNvSpPr>
          <p:nvPr>
            <p:ph type="body" sz="quarter" idx="14"/>
          </p:nvPr>
        </p:nvSpPr>
        <p:spPr>
          <a:xfrm>
            <a:off x="4222821"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9" name="Text Placeholder 5">
            <a:extLst>
              <a:ext uri="{FF2B5EF4-FFF2-40B4-BE49-F238E27FC236}">
                <a16:creationId xmlns:a16="http://schemas.microsoft.com/office/drawing/2014/main" id="{9EA855BB-5637-BF4A-9EA2-D9984A770360}"/>
              </a:ext>
            </a:extLst>
          </p:cNvPr>
          <p:cNvSpPr>
            <a:spLocks noGrp="1"/>
          </p:cNvSpPr>
          <p:nvPr>
            <p:ph type="body" sz="quarter" idx="15"/>
          </p:nvPr>
        </p:nvSpPr>
        <p:spPr>
          <a:xfrm>
            <a:off x="5995714"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10" name="Text Placeholder 5">
            <a:extLst>
              <a:ext uri="{FF2B5EF4-FFF2-40B4-BE49-F238E27FC236}">
                <a16:creationId xmlns:a16="http://schemas.microsoft.com/office/drawing/2014/main" id="{EC73CE25-57E7-D740-92AA-2B33FA8B8F48}"/>
              </a:ext>
            </a:extLst>
          </p:cNvPr>
          <p:cNvSpPr>
            <a:spLocks noGrp="1"/>
          </p:cNvSpPr>
          <p:nvPr>
            <p:ph type="body" sz="quarter" idx="16"/>
          </p:nvPr>
        </p:nvSpPr>
        <p:spPr>
          <a:xfrm>
            <a:off x="7768610"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12" name="Text Placeholder 11">
            <a:extLst>
              <a:ext uri="{FF2B5EF4-FFF2-40B4-BE49-F238E27FC236}">
                <a16:creationId xmlns:a16="http://schemas.microsoft.com/office/drawing/2014/main" id="{EDCEC682-BEB7-CA42-A0A5-6B00A37396CD}"/>
              </a:ext>
            </a:extLst>
          </p:cNvPr>
          <p:cNvSpPr>
            <a:spLocks noGrp="1"/>
          </p:cNvSpPr>
          <p:nvPr>
            <p:ph type="body" sz="quarter" idx="17"/>
          </p:nvPr>
        </p:nvSpPr>
        <p:spPr>
          <a:xfrm>
            <a:off x="691515" y="1857375"/>
            <a:ext cx="8675370" cy="1145082"/>
          </a:xfrm>
          <a:prstGeom prst="rect">
            <a:avLst/>
          </a:prstGeom>
        </p:spPr>
        <p:txBody>
          <a:bodyPr>
            <a:normAutofit/>
          </a:bodyPr>
          <a:lstStyle>
            <a:lvl1pPr>
              <a:defRPr sz="2000">
                <a:solidFill>
                  <a:schemeClr val="accent2"/>
                </a:solidFill>
              </a:defRPr>
            </a:lvl1pPr>
            <a:lvl2pPr>
              <a:defRPr>
                <a:solidFill>
                  <a:schemeClr val="accent2"/>
                </a:solidFill>
              </a:defRPr>
            </a:lvl2pPr>
          </a:lstStyle>
          <a:p>
            <a:pPr lvl="0"/>
            <a:r>
              <a:rPr lang="en-US" dirty="0"/>
              <a:t>Edit Master text styles</a:t>
            </a:r>
          </a:p>
        </p:txBody>
      </p:sp>
      <p:sp>
        <p:nvSpPr>
          <p:cNvPr id="15" name="Title Placeholder 1">
            <a:extLst>
              <a:ext uri="{FF2B5EF4-FFF2-40B4-BE49-F238E27FC236}">
                <a16:creationId xmlns:a16="http://schemas.microsoft.com/office/drawing/2014/main" id="{9F600949-6FDF-4B22-9C4A-87886466F8A5}"/>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7" name="Footer Placeholder 19">
            <a:extLst>
              <a:ext uri="{FF2B5EF4-FFF2-40B4-BE49-F238E27FC236}">
                <a16:creationId xmlns:a16="http://schemas.microsoft.com/office/drawing/2014/main" id="{1B51A3A6-E111-4068-B340-86D48FDE0FBB}"/>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ext Placeholder 6">
            <a:extLst>
              <a:ext uri="{FF2B5EF4-FFF2-40B4-BE49-F238E27FC236}">
                <a16:creationId xmlns:a16="http://schemas.microsoft.com/office/drawing/2014/main" id="{CAB2A8C7-3DAB-4926-BC85-D8D1EBDC501F}"/>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37230991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Left Side Bar + 2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Text Placeholder 5"/>
          <p:cNvSpPr>
            <a:spLocks noGrp="1"/>
          </p:cNvSpPr>
          <p:nvPr>
            <p:ph type="body" sz="quarter" idx="12"/>
          </p:nvPr>
        </p:nvSpPr>
        <p:spPr>
          <a:xfrm>
            <a:off x="691516" y="1856744"/>
            <a:ext cx="2589253" cy="492505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3600330" y="4625230"/>
            <a:ext cx="5777985" cy="215657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4"/>
          </p:nvPr>
        </p:nvSpPr>
        <p:spPr>
          <a:xfrm>
            <a:off x="3600331" y="1857375"/>
            <a:ext cx="5766553" cy="213561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DCAD066-42C0-45E0-85B2-DD3C5B82E622}"/>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3" name="Footer Placeholder 19">
            <a:extLst>
              <a:ext uri="{FF2B5EF4-FFF2-40B4-BE49-F238E27FC236}">
                <a16:creationId xmlns:a16="http://schemas.microsoft.com/office/drawing/2014/main" id="{3A9C34CB-F43E-4689-B5EF-E167608B7CDF}"/>
              </a:ext>
            </a:extLst>
          </p:cNvPr>
          <p:cNvSpPr>
            <a:spLocks noGrp="1"/>
          </p:cNvSpPr>
          <p:nvPr>
            <p:ph type="ftr" sz="quarter" idx="17"/>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67F72C49-7774-4A01-BDB9-C4D66A8E82C0}"/>
              </a:ext>
            </a:extLst>
          </p:cNvPr>
          <p:cNvSpPr>
            <a:spLocks noGrp="1"/>
          </p:cNvSpPr>
          <p:nvPr>
            <p:ph type="body" sz="quarter" idx="16"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4035143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Left Chart + 3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6" name="Text Placeholder 15"/>
          <p:cNvSpPr>
            <a:spLocks noGrp="1"/>
          </p:cNvSpPr>
          <p:nvPr>
            <p:ph type="body" sz="quarter" idx="12"/>
          </p:nvPr>
        </p:nvSpPr>
        <p:spPr>
          <a:xfrm>
            <a:off x="4388764" y="1661854"/>
            <a:ext cx="4983836" cy="16147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5"/>
          <p:cNvSpPr>
            <a:spLocks noGrp="1"/>
          </p:cNvSpPr>
          <p:nvPr>
            <p:ph type="body" sz="quarter" idx="13"/>
          </p:nvPr>
        </p:nvSpPr>
        <p:spPr>
          <a:xfrm>
            <a:off x="4388764" y="3395091"/>
            <a:ext cx="4978119" cy="16184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14"/>
          </p:nvPr>
        </p:nvSpPr>
        <p:spPr>
          <a:xfrm>
            <a:off x="4388764" y="5132070"/>
            <a:ext cx="4978119" cy="161475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hart Placeholder 19"/>
          <p:cNvSpPr>
            <a:spLocks noGrp="1"/>
          </p:cNvSpPr>
          <p:nvPr>
            <p:ph type="chart" sz="quarter" idx="15"/>
          </p:nvPr>
        </p:nvSpPr>
        <p:spPr>
          <a:xfrm>
            <a:off x="685801" y="1638591"/>
            <a:ext cx="3589022" cy="5093033"/>
          </a:xfrm>
          <a:prstGeom prst="rect">
            <a:avLst/>
          </a:prstGeom>
        </p:spPr>
        <p:txBody>
          <a:bodyPr/>
          <a:lstStyle/>
          <a:p>
            <a:r>
              <a:rPr lang="en-US" dirty="0"/>
              <a:t>Click icon to add chart</a:t>
            </a:r>
          </a:p>
        </p:txBody>
      </p:sp>
      <p:sp>
        <p:nvSpPr>
          <p:cNvPr id="12" name="Title Placeholder 1">
            <a:extLst>
              <a:ext uri="{FF2B5EF4-FFF2-40B4-BE49-F238E27FC236}">
                <a16:creationId xmlns:a16="http://schemas.microsoft.com/office/drawing/2014/main" id="{649A1FA9-9B47-4C30-9313-12C3717D32C8}"/>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13" name="Footer Placeholder 19">
            <a:extLst>
              <a:ext uri="{FF2B5EF4-FFF2-40B4-BE49-F238E27FC236}">
                <a16:creationId xmlns:a16="http://schemas.microsoft.com/office/drawing/2014/main" id="{BCBD9434-CDF8-4134-AE02-62B5369BB90D}"/>
              </a:ext>
            </a:extLst>
          </p:cNvPr>
          <p:cNvSpPr>
            <a:spLocks noGrp="1"/>
          </p:cNvSpPr>
          <p:nvPr>
            <p:ph type="ftr" sz="quarter" idx="17"/>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1" name="Text Placeholder 6">
            <a:extLst>
              <a:ext uri="{FF2B5EF4-FFF2-40B4-BE49-F238E27FC236}">
                <a16:creationId xmlns:a16="http://schemas.microsoft.com/office/drawing/2014/main" id="{DF0D07D9-96BB-424E-9F40-5C546A9AA4F1}"/>
              </a:ext>
            </a:extLst>
          </p:cNvPr>
          <p:cNvSpPr>
            <a:spLocks noGrp="1"/>
          </p:cNvSpPr>
          <p:nvPr>
            <p:ph type="body" sz="quarter" idx="16"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63765438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Disclosure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3F1FEA0-6CC5-4373-B196-1695AFC274FA}"/>
              </a:ext>
            </a:extLst>
          </p:cNvPr>
          <p:cNvSpPr>
            <a:spLocks noGrp="1"/>
          </p:cNvSpPr>
          <p:nvPr>
            <p:ph type="title" hasCustomPrompt="1"/>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dirty="0"/>
              <a:t>Important Disclosures</a:t>
            </a:r>
          </a:p>
        </p:txBody>
      </p:sp>
      <p:sp>
        <p:nvSpPr>
          <p:cNvPr id="4" name="Slide Number Placeholder 3"/>
          <p:cNvSpPr>
            <a:spLocks noGrp="1"/>
          </p:cNvSpPr>
          <p:nvPr>
            <p:ph type="sldNum" sz="quarter" idx="11"/>
          </p:nvPr>
        </p:nvSpPr>
        <p:spPr>
          <a:xfrm>
            <a:off x="8952368" y="7203862"/>
            <a:ext cx="414517" cy="483635"/>
          </a:xfrm>
          <a:prstGeom prst="rect">
            <a:avLst/>
          </a:prstGeom>
        </p:spPr>
        <p:txBody>
          <a:bodyPr/>
          <a:lstStyle/>
          <a:p>
            <a:fld id="{F9ED31CA-3E0D-45EE-8EB8-5F94B34C5E7A}" type="slidenum">
              <a:rPr lang="en-US" smtClean="0"/>
              <a:t>‹#›</a:t>
            </a:fld>
            <a:endParaRPr lang="en-US" dirty="0"/>
          </a:p>
        </p:txBody>
      </p:sp>
      <p:sp>
        <p:nvSpPr>
          <p:cNvPr id="7" name="Text Placeholder 6"/>
          <p:cNvSpPr>
            <a:spLocks noGrp="1"/>
          </p:cNvSpPr>
          <p:nvPr>
            <p:ph type="body" sz="quarter" idx="12"/>
          </p:nvPr>
        </p:nvSpPr>
        <p:spPr>
          <a:xfrm>
            <a:off x="685800" y="1857375"/>
            <a:ext cx="8686800" cy="4924426"/>
          </a:xfrm>
          <a:prstGeom prst="rect">
            <a:avLst/>
          </a:prstGeom>
        </p:spPr>
        <p:txBody>
          <a:bodyPr anchor="t">
            <a:noAutofit/>
          </a:bodyPr>
          <a:lstStyle>
            <a:lvl1pPr>
              <a:defRPr sz="1000">
                <a:solidFill>
                  <a:schemeClr val="bg2"/>
                </a:solidFill>
                <a:latin typeface="Lato Light" panose="020F0302020204030203" pitchFamily="34" charset="0"/>
              </a:defRPr>
            </a:lvl1pPr>
          </a:lstStyle>
          <a:p>
            <a:pPr lvl="0"/>
            <a:r>
              <a:rPr lang="en-US"/>
              <a:t>Edit Master text styles</a:t>
            </a:r>
          </a:p>
        </p:txBody>
      </p:sp>
    </p:spTree>
    <p:extLst>
      <p:ext uri="{BB962C8B-B14F-4D97-AF65-F5344CB8AC3E}">
        <p14:creationId xmlns:p14="http://schemas.microsoft.com/office/powerpoint/2010/main" val="5793084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1" name="Text Placeholder 6">
            <a:extLst>
              <a:ext uri="{FF2B5EF4-FFF2-40B4-BE49-F238E27FC236}">
                <a16:creationId xmlns:a16="http://schemas.microsoft.com/office/drawing/2014/main" id="{9938ACD5-2766-4CB8-AC1C-9ED66DC76EF5}"/>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799" y="1862642"/>
            <a:ext cx="86868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576658"/>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0" name="Content Placeholder 5"/>
          <p:cNvSpPr>
            <a:spLocks noGrp="1"/>
          </p:cNvSpPr>
          <p:nvPr>
            <p:ph sz="quarter" idx="14"/>
          </p:nvPr>
        </p:nvSpPr>
        <p:spPr>
          <a:xfrm>
            <a:off x="5069205" y="1864015"/>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800" y="1862642"/>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A4E6501D-9FA0-4A2F-B468-B3D912CB060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195982942"/>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Content Placeholder 5"/>
          <p:cNvSpPr>
            <a:spLocks noGrp="1"/>
          </p:cNvSpPr>
          <p:nvPr>
            <p:ph sz="quarter" idx="12"/>
          </p:nvPr>
        </p:nvSpPr>
        <p:spPr>
          <a:xfrm>
            <a:off x="685800" y="1855467"/>
            <a:ext cx="2743200" cy="493069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3"/>
          </p:nvPr>
        </p:nvSpPr>
        <p:spPr>
          <a:xfrm>
            <a:off x="3654742" y="1862637"/>
            <a:ext cx="27432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4"/>
          </p:nvPr>
        </p:nvSpPr>
        <p:spPr>
          <a:xfrm>
            <a:off x="6623684" y="1862637"/>
            <a:ext cx="2743200" cy="493069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78171356-F570-4B59-AC77-FE8FB0E08297}"/>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490616702"/>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Content Placeholder 16"/>
          <p:cNvSpPr>
            <a:spLocks noGrp="1"/>
          </p:cNvSpPr>
          <p:nvPr>
            <p:ph sz="quarter" idx="12"/>
          </p:nvPr>
        </p:nvSpPr>
        <p:spPr>
          <a:xfrm>
            <a:off x="681514"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6"/>
          <p:cNvSpPr>
            <a:spLocks noGrp="1"/>
          </p:cNvSpPr>
          <p:nvPr>
            <p:ph sz="quarter" idx="13"/>
          </p:nvPr>
        </p:nvSpPr>
        <p:spPr>
          <a:xfrm>
            <a:off x="5025197"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090B5FF9-7DEA-4125-AE55-5E25AD39F9C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01BBB4-4B3A-4FC5-BF4C-F162E32DDF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21" name="Content Placeholder 16">
            <a:extLst>
              <a:ext uri="{FF2B5EF4-FFF2-40B4-BE49-F238E27FC236}">
                <a16:creationId xmlns:a16="http://schemas.microsoft.com/office/drawing/2014/main" id="{2E46161A-4A65-406B-BEE5-BDE5F719247C}"/>
              </a:ext>
            </a:extLst>
          </p:cNvPr>
          <p:cNvSpPr>
            <a:spLocks noGrp="1"/>
          </p:cNvSpPr>
          <p:nvPr>
            <p:ph sz="quarter" idx="17"/>
          </p:nvPr>
        </p:nvSpPr>
        <p:spPr>
          <a:xfrm>
            <a:off x="681514"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6">
            <a:extLst>
              <a:ext uri="{FF2B5EF4-FFF2-40B4-BE49-F238E27FC236}">
                <a16:creationId xmlns:a16="http://schemas.microsoft.com/office/drawing/2014/main" id="{279AA6F9-315E-48A7-B05A-B63B4828608F}"/>
              </a:ext>
            </a:extLst>
          </p:cNvPr>
          <p:cNvSpPr>
            <a:spLocks noGrp="1"/>
          </p:cNvSpPr>
          <p:nvPr>
            <p:ph sz="quarter" idx="18"/>
          </p:nvPr>
        </p:nvSpPr>
        <p:spPr>
          <a:xfrm>
            <a:off x="5025197"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9F9498B-322C-484C-8194-BB9D57681591}"/>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6678675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 Subtitle + Basic">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7933E61D-2E31-42DF-B50B-2E53E0632EA7}"/>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7" name="Text Placeholder 6"/>
          <p:cNvSpPr>
            <a:spLocks noGrp="1"/>
          </p:cNvSpPr>
          <p:nvPr>
            <p:ph type="body" sz="quarter" idx="13"/>
          </p:nvPr>
        </p:nvSpPr>
        <p:spPr>
          <a:xfrm>
            <a:off x="685800" y="1620723"/>
            <a:ext cx="8686800" cy="644175"/>
          </a:xfrm>
        </p:spPr>
        <p:txBody>
          <a:bodyPr/>
          <a:lstStyle>
            <a:lvl1pPr>
              <a:defRPr>
                <a:solidFill>
                  <a:schemeClr val="accent2"/>
                </a:solidFill>
                <a:latin typeface="+mn-lt"/>
              </a:defRPr>
            </a:lvl1pPr>
          </a:lstStyle>
          <a:p>
            <a:pPr lvl="0"/>
            <a:r>
              <a:rPr lang="en-US"/>
              <a:t>Edit Master text styles</a:t>
            </a:r>
          </a:p>
        </p:txBody>
      </p:sp>
      <p:sp>
        <p:nvSpPr>
          <p:cNvPr id="8" name="Content Placeholder 7"/>
          <p:cNvSpPr>
            <a:spLocks noGrp="1"/>
          </p:cNvSpPr>
          <p:nvPr>
            <p:ph sz="quarter" idx="15"/>
          </p:nvPr>
        </p:nvSpPr>
        <p:spPr>
          <a:xfrm>
            <a:off x="685800" y="2265363"/>
            <a:ext cx="8686800" cy="4522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Placeholder 1">
            <a:extLst>
              <a:ext uri="{FF2B5EF4-FFF2-40B4-BE49-F238E27FC236}">
                <a16:creationId xmlns:a16="http://schemas.microsoft.com/office/drawing/2014/main" id="{6CF970A2-E896-4BDC-8A40-46CE00F5CAF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6AF529A-70A2-4A2C-B90D-4709F80BFFCD}"/>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407925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hort 3 Arrow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a:xfrm>
            <a:off x="691515" y="6760844"/>
            <a:ext cx="8675370" cy="413808"/>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2957170" y="1851343"/>
            <a:ext cx="3822192" cy="1408747"/>
          </a:xfrm>
        </p:spPr>
        <p:txBody>
          <a:bodyPr anchor="ctr">
            <a:noAutofit/>
          </a:bodyPr>
          <a:lstStyle>
            <a:lvl1pPr>
              <a:defRPr sz="1485"/>
            </a:lvl1pPr>
          </a:lstStyle>
          <a:p>
            <a:pPr lvl="0"/>
            <a:r>
              <a:rPr lang="en-US"/>
              <a:t>Edit Master text styles</a:t>
            </a:r>
          </a:p>
        </p:txBody>
      </p:sp>
      <p:sp>
        <p:nvSpPr>
          <p:cNvPr id="10" name="Text Placeholder 8"/>
          <p:cNvSpPr>
            <a:spLocks noGrp="1"/>
          </p:cNvSpPr>
          <p:nvPr>
            <p:ph type="body" sz="quarter" idx="13"/>
          </p:nvPr>
        </p:nvSpPr>
        <p:spPr>
          <a:xfrm>
            <a:off x="2957170" y="3371281"/>
            <a:ext cx="3822192" cy="1408747"/>
          </a:xfrm>
        </p:spPr>
        <p:txBody>
          <a:bodyPr anchor="ctr">
            <a:noAutofit/>
          </a:bodyPr>
          <a:lstStyle>
            <a:lvl1pPr>
              <a:defRPr sz="1485"/>
            </a:lvl1pPr>
          </a:lstStyle>
          <a:p>
            <a:pPr lvl="0"/>
            <a:r>
              <a:rPr lang="en-US"/>
              <a:t>Edit Master text styles</a:t>
            </a:r>
          </a:p>
        </p:txBody>
      </p:sp>
      <p:sp>
        <p:nvSpPr>
          <p:cNvPr id="11" name="Text Placeholder 8"/>
          <p:cNvSpPr>
            <a:spLocks noGrp="1"/>
          </p:cNvSpPr>
          <p:nvPr>
            <p:ph type="body" sz="quarter" idx="14"/>
          </p:nvPr>
        </p:nvSpPr>
        <p:spPr>
          <a:xfrm>
            <a:off x="2957170" y="4963000"/>
            <a:ext cx="3822192" cy="1408747"/>
          </a:xfrm>
        </p:spPr>
        <p:txBody>
          <a:bodyPr anchor="ctr">
            <a:noAutofit/>
          </a:bodyPr>
          <a:lstStyle>
            <a:lvl1pPr>
              <a:defRPr sz="1485"/>
            </a:lvl1pPr>
          </a:lstStyle>
          <a:p>
            <a:pPr lvl="0"/>
            <a:r>
              <a:rPr lang="en-US"/>
              <a:t>Edit Master text styles</a:t>
            </a:r>
          </a:p>
        </p:txBody>
      </p:sp>
      <p:sp>
        <p:nvSpPr>
          <p:cNvPr id="12" name="Text Placeholder 11"/>
          <p:cNvSpPr>
            <a:spLocks noGrp="1"/>
          </p:cNvSpPr>
          <p:nvPr>
            <p:ph type="body" sz="quarter" idx="18"/>
          </p:nvPr>
        </p:nvSpPr>
        <p:spPr>
          <a:xfrm>
            <a:off x="6879947" y="1851343"/>
            <a:ext cx="2486939" cy="1430480"/>
          </a:xfrm>
        </p:spPr>
        <p:txBody>
          <a:bodyPr anchor="ctr">
            <a:noAutofit/>
          </a:bodyPr>
          <a:lstStyle>
            <a:lvl1pPr>
              <a:defRPr sz="1485">
                <a:solidFill>
                  <a:schemeClr val="accent2"/>
                </a:solidFill>
                <a:latin typeface="Lato Light" panose="020F0302020204030203" pitchFamily="34" charset="0"/>
              </a:defRPr>
            </a:lvl1pPr>
          </a:lstStyle>
          <a:p>
            <a:pPr lvl="0"/>
            <a:r>
              <a:rPr lang="en-US"/>
              <a:t>Edit Master text styles</a:t>
            </a:r>
          </a:p>
        </p:txBody>
      </p:sp>
      <p:sp>
        <p:nvSpPr>
          <p:cNvPr id="16" name="Text Placeholder 11"/>
          <p:cNvSpPr>
            <a:spLocks noGrp="1"/>
          </p:cNvSpPr>
          <p:nvPr>
            <p:ph type="body" sz="quarter" idx="19"/>
          </p:nvPr>
        </p:nvSpPr>
        <p:spPr>
          <a:xfrm>
            <a:off x="6879947" y="3396305"/>
            <a:ext cx="2486939" cy="1430480"/>
          </a:xfrm>
        </p:spPr>
        <p:txBody>
          <a:bodyPr anchor="ctr">
            <a:noAutofit/>
          </a:bodyPr>
          <a:lstStyle>
            <a:lvl1pPr>
              <a:defRPr sz="1485">
                <a:solidFill>
                  <a:schemeClr val="accent2"/>
                </a:solidFill>
                <a:latin typeface="Lato Light" panose="020F0302020204030203" pitchFamily="34" charset="0"/>
              </a:defRPr>
            </a:lvl1pPr>
          </a:lstStyle>
          <a:p>
            <a:pPr lvl="0"/>
            <a:r>
              <a:rPr lang="en-US"/>
              <a:t>Edit Master text styles</a:t>
            </a:r>
          </a:p>
        </p:txBody>
      </p:sp>
      <p:sp>
        <p:nvSpPr>
          <p:cNvPr id="17" name="Text Placeholder 11"/>
          <p:cNvSpPr>
            <a:spLocks noGrp="1"/>
          </p:cNvSpPr>
          <p:nvPr>
            <p:ph type="body" sz="quarter" idx="20"/>
          </p:nvPr>
        </p:nvSpPr>
        <p:spPr>
          <a:xfrm>
            <a:off x="6879947" y="4941267"/>
            <a:ext cx="2486939" cy="1430480"/>
          </a:xfrm>
        </p:spPr>
        <p:txBody>
          <a:bodyPr anchor="ctr">
            <a:noAutofit/>
          </a:bodyPr>
          <a:lstStyle>
            <a:lvl1pPr>
              <a:defRPr sz="1485">
                <a:solidFill>
                  <a:schemeClr val="accent2"/>
                </a:solidFill>
                <a:latin typeface="Lato Light" panose="020F0302020204030203" pitchFamily="34" charset="0"/>
              </a:defRPr>
            </a:lvl1pPr>
          </a:lstStyle>
          <a:p>
            <a:pPr lvl="0"/>
            <a:r>
              <a:rPr lang="en-US"/>
              <a:t>Edit Master text styles</a:t>
            </a:r>
          </a:p>
        </p:txBody>
      </p:sp>
      <p:sp>
        <p:nvSpPr>
          <p:cNvPr id="21" name="Text Placeholder 6"/>
          <p:cNvSpPr>
            <a:spLocks noGrp="1"/>
          </p:cNvSpPr>
          <p:nvPr>
            <p:ph type="body" sz="quarter" idx="21"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25" name="Text Placeholder 24"/>
          <p:cNvSpPr>
            <a:spLocks noGrp="1"/>
          </p:cNvSpPr>
          <p:nvPr>
            <p:ph type="body" sz="quarter" idx="22"/>
          </p:nvPr>
        </p:nvSpPr>
        <p:spPr>
          <a:xfrm>
            <a:off x="685800" y="1857375"/>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6" name="Text Placeholder 24"/>
          <p:cNvSpPr>
            <a:spLocks noGrp="1"/>
          </p:cNvSpPr>
          <p:nvPr>
            <p:ph type="body" sz="quarter" idx="23"/>
          </p:nvPr>
        </p:nvSpPr>
        <p:spPr>
          <a:xfrm>
            <a:off x="674914" y="3404391"/>
            <a:ext cx="2133600" cy="1423988"/>
          </a:xfrm>
          <a:prstGeom prst="homePlate">
            <a:avLst>
              <a:gd name="adj" fmla="val 32672"/>
            </a:avLst>
          </a:prstGeom>
          <a:solidFill>
            <a:schemeClr val="accent2"/>
          </a:solidFill>
        </p:spPr>
        <p:txBody>
          <a:bodyPr anchor="ctr"/>
          <a:lstStyle>
            <a:lvl1pPr>
              <a:defRPr b="1">
                <a:solidFill>
                  <a:schemeClr val="bg1"/>
                </a:solidFill>
              </a:defRPr>
            </a:lvl1pPr>
          </a:lstStyle>
          <a:p>
            <a:pPr lvl="0"/>
            <a:r>
              <a:rPr lang="en-US"/>
              <a:t>Edit Master text styles</a:t>
            </a:r>
          </a:p>
        </p:txBody>
      </p:sp>
      <p:sp>
        <p:nvSpPr>
          <p:cNvPr id="27" name="Text Placeholder 24"/>
          <p:cNvSpPr>
            <a:spLocks noGrp="1"/>
          </p:cNvSpPr>
          <p:nvPr>
            <p:ph type="body" sz="quarter" idx="24"/>
          </p:nvPr>
        </p:nvSpPr>
        <p:spPr>
          <a:xfrm>
            <a:off x="671286" y="4944513"/>
            <a:ext cx="2133600" cy="1423988"/>
          </a:xfrm>
          <a:prstGeom prst="homePlate">
            <a:avLst>
              <a:gd name="adj" fmla="val 32672"/>
            </a:avLst>
          </a:prstGeom>
          <a:solidFill>
            <a:schemeClr val="accent3"/>
          </a:solidFill>
        </p:spPr>
        <p:txBody>
          <a:bodyPr anchor="ctr"/>
          <a:lstStyle>
            <a:lvl1pPr>
              <a:defRPr b="1">
                <a:solidFill>
                  <a:schemeClr val="bg1"/>
                </a:solidFill>
              </a:defRPr>
            </a:lvl1pPr>
          </a:lstStyle>
          <a:p>
            <a:pPr lvl="0"/>
            <a:r>
              <a:rPr lang="en-US"/>
              <a:t>Edit Master text styles</a:t>
            </a:r>
          </a:p>
        </p:txBody>
      </p:sp>
    </p:spTree>
    <p:extLst>
      <p:ext uri="{BB962C8B-B14F-4D97-AF65-F5344CB8AC3E}">
        <p14:creationId xmlns:p14="http://schemas.microsoft.com/office/powerpoint/2010/main" val="26679942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nformation + Char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7" name="Chart Placeholder 6"/>
          <p:cNvSpPr>
            <a:spLocks noGrp="1"/>
          </p:cNvSpPr>
          <p:nvPr>
            <p:ph type="chart" sz="quarter" idx="14"/>
          </p:nvPr>
        </p:nvSpPr>
        <p:spPr>
          <a:xfrm>
            <a:off x="685800" y="2404318"/>
            <a:ext cx="8686800" cy="4377482"/>
          </a:xfrm>
        </p:spPr>
        <p:txBody>
          <a:bodyPr/>
          <a:lstStyle/>
          <a:p>
            <a:r>
              <a:rPr lang="en-US" dirty="0"/>
              <a:t>Click icon to add chart</a:t>
            </a:r>
          </a:p>
        </p:txBody>
      </p:sp>
      <p:sp>
        <p:nvSpPr>
          <p:cNvPr id="6" name="Text Placeholder 5"/>
          <p:cNvSpPr>
            <a:spLocks noGrp="1"/>
          </p:cNvSpPr>
          <p:nvPr>
            <p:ph type="body" sz="quarter" idx="16" hasCustomPrompt="1"/>
          </p:nvPr>
        </p:nvSpPr>
        <p:spPr>
          <a:xfrm>
            <a:off x="685800" y="1636499"/>
            <a:ext cx="8686800" cy="731520"/>
          </a:xfrm>
        </p:spPr>
        <p:txBody>
          <a:bodyPr/>
          <a:lstStyle>
            <a:lvl1pPr>
              <a:defRPr>
                <a:solidFill>
                  <a:schemeClr val="accent6"/>
                </a:solidFill>
              </a:defRPr>
            </a:lvl1pPr>
            <a:lvl2pPr marL="334209" indent="-285750">
              <a:buClr>
                <a:schemeClr val="accent2"/>
              </a:buClr>
              <a:buFont typeface="Arial" panose="020B0604020202020204" pitchFamily="34" charset="0"/>
              <a:buChar char="•"/>
              <a:defRPr>
                <a:solidFill>
                  <a:schemeClr val="accent6"/>
                </a:solidFill>
              </a:defRPr>
            </a:lvl2pPr>
          </a:lstStyle>
          <a:p>
            <a:pPr lvl="1"/>
            <a:r>
              <a:rPr lang="en-US" dirty="0"/>
              <a:t>Info</a:t>
            </a:r>
          </a:p>
          <a:p>
            <a:pPr lvl="1"/>
            <a:r>
              <a:rPr lang="en-US" dirty="0"/>
              <a:t>Info</a:t>
            </a:r>
          </a:p>
          <a:p>
            <a:pPr lvl="1"/>
            <a:r>
              <a:rPr lang="en-US" dirty="0"/>
              <a:t>Info</a:t>
            </a:r>
          </a:p>
          <a:p>
            <a:pPr lvl="0"/>
            <a:endParaRPr lang="en-US" dirty="0"/>
          </a:p>
        </p:txBody>
      </p:sp>
      <p:sp>
        <p:nvSpPr>
          <p:cNvPr id="9" name="Title Placeholder 1">
            <a:extLst>
              <a:ext uri="{FF2B5EF4-FFF2-40B4-BE49-F238E27FC236}">
                <a16:creationId xmlns:a16="http://schemas.microsoft.com/office/drawing/2014/main" id="{A0DB9508-7793-4733-A1C4-F0AE5D42CAC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0" name="Footer Placeholder 19">
            <a:extLst>
              <a:ext uri="{FF2B5EF4-FFF2-40B4-BE49-F238E27FC236}">
                <a16:creationId xmlns:a16="http://schemas.microsoft.com/office/drawing/2014/main" id="{695443A3-A3DA-4A1C-98BD-B84530EE3965}"/>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1" name="Text Placeholder 6">
            <a:extLst>
              <a:ext uri="{FF2B5EF4-FFF2-40B4-BE49-F238E27FC236}">
                <a16:creationId xmlns:a16="http://schemas.microsoft.com/office/drawing/2014/main" id="{0470814F-15BF-4CD3-A379-AA59D2BD87A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88747521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hart + Left Call Out">
    <p:spTree>
      <p:nvGrpSpPr>
        <p:cNvPr id="1" name=""/>
        <p:cNvGrpSpPr/>
        <p:nvPr/>
      </p:nvGrpSpPr>
      <p:grpSpPr>
        <a:xfrm>
          <a:off x="0" y="0"/>
          <a:ext cx="0" cy="0"/>
          <a:chOff x="0" y="0"/>
          <a:chExt cx="0" cy="0"/>
        </a:xfrm>
      </p:grpSpPr>
      <p:sp>
        <p:nvSpPr>
          <p:cNvPr id="9" name="TextBox 8"/>
          <p:cNvSpPr txBox="1"/>
          <p:nvPr userDrawn="1"/>
        </p:nvSpPr>
        <p:spPr>
          <a:xfrm rot="5400000" flipH="1">
            <a:off x="-1062121" y="2386096"/>
            <a:ext cx="4924425" cy="3866983"/>
          </a:xfrm>
          <a:prstGeom prst="round2SameRect">
            <a:avLst>
              <a:gd name="adj1" fmla="val 9973"/>
              <a:gd name="adj2" fmla="val 815"/>
            </a:avLst>
          </a:prstGeom>
          <a:noFill/>
          <a:ln/>
        </p:spPr>
        <p:style>
          <a:lnRef idx="2">
            <a:schemeClr val="accent2"/>
          </a:lnRef>
          <a:fillRef idx="1">
            <a:schemeClr val="lt1"/>
          </a:fillRef>
          <a:effectRef idx="0">
            <a:schemeClr val="accent2"/>
          </a:effectRef>
          <a:fontRef idx="minor">
            <a:schemeClr val="dk1"/>
          </a:fontRef>
        </p:style>
        <p:txBody>
          <a:bodyPr wrap="square" lIns="150876" tIns="150876" rIns="377190" bIns="226314" rtlCol="0">
            <a:spAutoFit/>
          </a:bodyPr>
          <a:lstStyle/>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0122FE54-D5F3-4048-97DC-B96587B82D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itle Placeholder 1">
            <a:extLst>
              <a:ext uri="{FF2B5EF4-FFF2-40B4-BE49-F238E27FC236}">
                <a16:creationId xmlns:a16="http://schemas.microsoft.com/office/drawing/2014/main" id="{9F085B6E-6A41-4C84-A2F3-7CE9480B3253}"/>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0DCA1163-C44E-4771-8E05-88098D226DE8}"/>
              </a:ext>
            </a:extLst>
          </p:cNvPr>
          <p:cNvSpPr>
            <a:spLocks noGrp="1"/>
          </p:cNvSpPr>
          <p:nvPr>
            <p:ph type="body" sz="quarter" idx="15" hasCustomPrompt="1"/>
          </p:nvPr>
        </p:nvSpPr>
        <p:spPr>
          <a:xfrm>
            <a:off x="685800" y="1981200"/>
            <a:ext cx="2438400" cy="4648200"/>
          </a:xfrm>
        </p:spPr>
        <p:txBody>
          <a:bodyPr anchor="ctr"/>
          <a:lstStyle>
            <a:lvl1pPr>
              <a:defRPr sz="200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add call-out text</a:t>
            </a:r>
          </a:p>
        </p:txBody>
      </p:sp>
      <p:sp>
        <p:nvSpPr>
          <p:cNvPr id="10" name="Text Placeholder 6">
            <a:extLst>
              <a:ext uri="{FF2B5EF4-FFF2-40B4-BE49-F238E27FC236}">
                <a16:creationId xmlns:a16="http://schemas.microsoft.com/office/drawing/2014/main" id="{42C4F777-67CF-4BBC-8E23-0A12905963DB}"/>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8" name="Content Placeholder 17"/>
          <p:cNvSpPr>
            <a:spLocks noGrp="1"/>
          </p:cNvSpPr>
          <p:nvPr>
            <p:ph sz="quarter" idx="17"/>
          </p:nvPr>
        </p:nvSpPr>
        <p:spPr>
          <a:xfrm>
            <a:off x="3423285" y="1857374"/>
            <a:ext cx="5943600" cy="49085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userDrawn="1"/>
        </p:nvSpPr>
        <p:spPr>
          <a:xfrm>
            <a:off x="-838200" y="1752600"/>
            <a:ext cx="838200" cy="54149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013870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hart + Righ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3"/>
          </p:nvPr>
        </p:nvSpPr>
        <p:spPr>
          <a:xfrm>
            <a:off x="6852285" y="1857374"/>
            <a:ext cx="2514600" cy="4910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a:extLst>
              <a:ext uri="{FF2B5EF4-FFF2-40B4-BE49-F238E27FC236}">
                <a16:creationId xmlns:a16="http://schemas.microsoft.com/office/drawing/2014/main" id="{E487AE5A-AC6F-427D-B52A-362CE7AC949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5" name="Footer Placeholder 19">
            <a:extLst>
              <a:ext uri="{FF2B5EF4-FFF2-40B4-BE49-F238E27FC236}">
                <a16:creationId xmlns:a16="http://schemas.microsoft.com/office/drawing/2014/main" id="{77856085-E7B5-4345-B400-004ECAF69F5D}"/>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1" name="Chart Placeholder 5">
            <a:extLst>
              <a:ext uri="{FF2B5EF4-FFF2-40B4-BE49-F238E27FC236}">
                <a16:creationId xmlns:a16="http://schemas.microsoft.com/office/drawing/2014/main" id="{F1B65229-6406-4DAF-A83D-EBB4A9906A4A}"/>
              </a:ext>
            </a:extLst>
          </p:cNvPr>
          <p:cNvSpPr>
            <a:spLocks noGrp="1"/>
          </p:cNvSpPr>
          <p:nvPr>
            <p:ph type="chart" sz="quarter" idx="15"/>
          </p:nvPr>
        </p:nvSpPr>
        <p:spPr>
          <a:xfrm>
            <a:off x="685800" y="1857374"/>
            <a:ext cx="5943600" cy="4910641"/>
          </a:xfrm>
        </p:spPr>
        <p:txBody>
          <a:bodyPr/>
          <a:lstStyle/>
          <a:p>
            <a:r>
              <a:rPr lang="en-US" dirty="0"/>
              <a:t>Click icon to add chart</a:t>
            </a:r>
          </a:p>
        </p:txBody>
      </p:sp>
      <p:sp>
        <p:nvSpPr>
          <p:cNvPr id="10" name="Text Placeholder 6">
            <a:extLst>
              <a:ext uri="{FF2B5EF4-FFF2-40B4-BE49-F238E27FC236}">
                <a16:creationId xmlns:a16="http://schemas.microsoft.com/office/drawing/2014/main" id="{F32661A7-9DF2-42B0-A15F-24690FC7B908}"/>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734166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mage Drop in + Lef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76" name="Picture Placeholder 75"/>
          <p:cNvSpPr>
            <a:spLocks noGrp="1"/>
          </p:cNvSpPr>
          <p:nvPr>
            <p:ph type="pic" sz="quarter" idx="12" hasCustomPrompt="1"/>
          </p:nvPr>
        </p:nvSpPr>
        <p:spPr>
          <a:xfrm>
            <a:off x="2866646" y="1857375"/>
            <a:ext cx="6500237" cy="4739858"/>
          </a:xfrm>
        </p:spPr>
        <p:txBody>
          <a:bodyPr anchor="ctr"/>
          <a:lstStyle>
            <a:lvl1pPr algn="ctr">
              <a:defRPr/>
            </a:lvl1pPr>
          </a:lstStyle>
          <a:p>
            <a:r>
              <a:rPr lang="en-US" dirty="0"/>
              <a:t>Drop Screenshot here</a:t>
            </a:r>
          </a:p>
        </p:txBody>
      </p:sp>
      <p:cxnSp>
        <p:nvCxnSpPr>
          <p:cNvPr id="78" name="Straight Connector 77"/>
          <p:cNvCxnSpPr>
            <a:cxnSpLocks/>
          </p:cNvCxnSpPr>
          <p:nvPr/>
        </p:nvCxnSpPr>
        <p:spPr>
          <a:xfrm>
            <a:off x="2743200" y="1752600"/>
            <a:ext cx="0" cy="4844633"/>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 Placeholder 80"/>
          <p:cNvSpPr>
            <a:spLocks noGrp="1"/>
          </p:cNvSpPr>
          <p:nvPr>
            <p:ph type="body" sz="quarter" idx="13" hasCustomPrompt="1"/>
          </p:nvPr>
        </p:nvSpPr>
        <p:spPr>
          <a:xfrm>
            <a:off x="685800" y="1857375"/>
            <a:ext cx="1948815" cy="4739858"/>
          </a:xfrm>
        </p:spPr>
        <p:txBody>
          <a:bodyPr anchor="ctr"/>
          <a:lstStyle>
            <a:lvl1pPr>
              <a:defRPr sz="2000">
                <a:solidFill>
                  <a:schemeClr val="accent2"/>
                </a:solidFill>
                <a:latin typeface="+mn-lt"/>
              </a:defRPr>
            </a:lvl1pPr>
          </a:lstStyle>
          <a:p>
            <a:pPr lvl="0"/>
            <a:r>
              <a:rPr lang="en-US" dirty="0"/>
              <a:t>Text</a:t>
            </a:r>
          </a:p>
        </p:txBody>
      </p:sp>
      <p:sp>
        <p:nvSpPr>
          <p:cNvPr id="15" name="Title Placeholder 1">
            <a:extLst>
              <a:ext uri="{FF2B5EF4-FFF2-40B4-BE49-F238E27FC236}">
                <a16:creationId xmlns:a16="http://schemas.microsoft.com/office/drawing/2014/main" id="{2826AD26-C12A-4348-9976-D32C47D859C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E2F8FA-3A67-4AE4-A43A-B7EA6157F4E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0" name="Text Placeholder 6">
            <a:extLst>
              <a:ext uri="{FF2B5EF4-FFF2-40B4-BE49-F238E27FC236}">
                <a16:creationId xmlns:a16="http://schemas.microsoft.com/office/drawing/2014/main" id="{EBF9BC06-BDBD-40D7-A432-914C7DFD4334}"/>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52943269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D31CA-3E0D-45EE-8EB8-5F94B34C5E7A}" type="slidenum">
              <a:rPr lang="en-US" smtClean="0"/>
              <a:t>‹#›</a:t>
            </a:fld>
            <a:endParaRPr lang="en-US" dirty="0"/>
          </a:p>
        </p:txBody>
      </p:sp>
      <p:sp>
        <p:nvSpPr>
          <p:cNvPr id="8" name="Title Placeholder 1">
            <a:extLst>
              <a:ext uri="{FF2B5EF4-FFF2-40B4-BE49-F238E27FC236}">
                <a16:creationId xmlns:a16="http://schemas.microsoft.com/office/drawing/2014/main" id="{F3F1FEA0-6CC5-4373-B196-1695AFC274FA}"/>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9" name="Footer Placeholder 19">
            <a:extLst>
              <a:ext uri="{FF2B5EF4-FFF2-40B4-BE49-F238E27FC236}">
                <a16:creationId xmlns:a16="http://schemas.microsoft.com/office/drawing/2014/main" id="{67CC8007-A956-4603-B876-381BC933EB5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6" name="Text Placeholder 6">
            <a:extLst>
              <a:ext uri="{FF2B5EF4-FFF2-40B4-BE49-F238E27FC236}">
                <a16:creationId xmlns:a16="http://schemas.microsoft.com/office/drawing/2014/main" id="{D4EF07FA-AE6B-4F60-9CD3-F0DC9B18A2CD}"/>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1890348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5" name="Footer Placeholder 19">
            <a:extLst>
              <a:ext uri="{FF2B5EF4-FFF2-40B4-BE49-F238E27FC236}">
                <a16:creationId xmlns:a16="http://schemas.microsoft.com/office/drawing/2014/main" id="{5DEBEEEA-9017-452D-87F7-6EDC381F3B38}"/>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391330054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3F1FEA0-6CC5-4373-B196-1695AFC274FA}"/>
              </a:ext>
            </a:extLst>
          </p:cNvPr>
          <p:cNvSpPr>
            <a:spLocks noGrp="1"/>
          </p:cNvSpPr>
          <p:nvPr>
            <p:ph type="title" hasCustomPrompt="1"/>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dirty="0"/>
              <a:t>Important Disclosures</a:t>
            </a:r>
          </a:p>
        </p:txBody>
      </p:sp>
      <p:sp>
        <p:nvSpPr>
          <p:cNvPr id="4" name="Slide Number Placeholder 3"/>
          <p:cNvSpPr>
            <a:spLocks noGrp="1"/>
          </p:cNvSpPr>
          <p:nvPr>
            <p:ph type="sldNum" sz="quarter" idx="11"/>
          </p:nvPr>
        </p:nvSpPr>
        <p:spPr>
          <a:xfrm>
            <a:off x="8952368" y="7203862"/>
            <a:ext cx="414517" cy="483635"/>
          </a:xfrm>
          <a:prstGeom prst="rect">
            <a:avLst/>
          </a:prstGeom>
        </p:spPr>
        <p:txBody>
          <a:bodyPr/>
          <a:lstStyle/>
          <a:p>
            <a:fld id="{F9ED31CA-3E0D-45EE-8EB8-5F94B34C5E7A}" type="slidenum">
              <a:rPr lang="en-US" smtClean="0"/>
              <a:t>‹#›</a:t>
            </a:fld>
            <a:endParaRPr lang="en-US" dirty="0"/>
          </a:p>
        </p:txBody>
      </p:sp>
      <p:sp>
        <p:nvSpPr>
          <p:cNvPr id="7" name="Text Placeholder 6"/>
          <p:cNvSpPr>
            <a:spLocks noGrp="1"/>
          </p:cNvSpPr>
          <p:nvPr>
            <p:ph type="body" sz="quarter" idx="12"/>
          </p:nvPr>
        </p:nvSpPr>
        <p:spPr>
          <a:xfrm>
            <a:off x="685800" y="1857375"/>
            <a:ext cx="8686800" cy="4924426"/>
          </a:xfrm>
          <a:prstGeom prst="rect">
            <a:avLst/>
          </a:prstGeom>
        </p:spPr>
        <p:txBody>
          <a:bodyPr anchor="t">
            <a:noAutofit/>
          </a:bodyPr>
          <a:lstStyle>
            <a:lvl1pPr>
              <a:defRPr sz="1000">
                <a:solidFill>
                  <a:schemeClr val="bg2"/>
                </a:solidFill>
                <a:latin typeface="Lato Light" panose="020F0302020204030203" pitchFamily="34" charset="0"/>
              </a:defRPr>
            </a:lvl1pPr>
          </a:lstStyle>
          <a:p>
            <a:pPr lvl="0"/>
            <a:r>
              <a:rPr lang="en-US"/>
              <a:t>Edit Master text styles</a:t>
            </a:r>
          </a:p>
        </p:txBody>
      </p:sp>
    </p:spTree>
    <p:extLst>
      <p:ext uri="{BB962C8B-B14F-4D97-AF65-F5344CB8AC3E}">
        <p14:creationId xmlns:p14="http://schemas.microsoft.com/office/powerpoint/2010/main" val="1704813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0" name="Content Placeholder 5"/>
          <p:cNvSpPr>
            <a:spLocks noGrp="1"/>
          </p:cNvSpPr>
          <p:nvPr>
            <p:ph sz="quarter" idx="14"/>
          </p:nvPr>
        </p:nvSpPr>
        <p:spPr>
          <a:xfrm>
            <a:off x="5069205" y="1864017"/>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1" y="685799"/>
            <a:ext cx="8686800" cy="914401"/>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1" y="6786164"/>
            <a:ext cx="8686800" cy="381398"/>
          </a:xfrm>
          <a:prstGeom prst="rect">
            <a:avLst/>
          </a:prstGeom>
        </p:spPr>
        <p:txBody>
          <a:bodyPr vert="horz" lIns="91440" tIns="45720" rIns="91440" bIns="45720" rtlCol="0" anchor="b"/>
          <a:lstStyle>
            <a:lvl1pPr algn="l">
              <a:defRPr sz="655">
                <a:solidFill>
                  <a:schemeClr val="accent6"/>
                </a:solidFill>
                <a:latin typeface="Lato Light" panose="020F0302020204030203" pitchFamily="34" charset="0"/>
              </a:defRPr>
            </a:lvl1pPr>
          </a:lstStyle>
          <a:p>
            <a:r>
              <a:rPr lang="en-US" dirty="0"/>
              <a:t>Footnotes – 9 point minimum, enlarge as possible</a:t>
            </a:r>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801" y="1862643"/>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A4E6501D-9FA0-4A2F-B468-B3D912CB0608}"/>
              </a:ext>
            </a:extLst>
          </p:cNvPr>
          <p:cNvSpPr>
            <a:spLocks noGrp="1"/>
          </p:cNvSpPr>
          <p:nvPr>
            <p:ph type="body" sz="quarter" idx="15" hasCustomPrompt="1"/>
          </p:nvPr>
        </p:nvSpPr>
        <p:spPr>
          <a:xfrm>
            <a:off x="685801" y="495009"/>
            <a:ext cx="8686800" cy="152400"/>
          </a:xfrm>
        </p:spPr>
        <p:txBody>
          <a:bodyPr tIns="0" rIns="91440" bIns="0" anchor="b">
            <a:normAutofit/>
          </a:bodyPr>
          <a:lstStyle>
            <a:lvl1pPr algn="r">
              <a:defRPr sz="655" u="sng" cap="all" spc="120"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467029319"/>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Page - Defaul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85800" y="6202309"/>
            <a:ext cx="8686800" cy="914400"/>
          </a:xfrm>
          <a:prstGeom prst="rect">
            <a:avLst/>
          </a:prstGeom>
        </p:spPr>
        <p:txBody>
          <a:bodyPr anchor="ctr"/>
          <a:lstStyle>
            <a:lvl1pPr>
              <a:defRPr b="1" i="0">
                <a:solidFill>
                  <a:schemeClr val="bg2"/>
                </a:solidFill>
              </a:defRPr>
            </a:lvl1pPr>
          </a:lstStyle>
          <a:p>
            <a:pPr lvl="0"/>
            <a:r>
              <a:rPr lang="en-US" dirty="0"/>
              <a:t>Author(s)</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1019" t="4549" r="7565" b="62461"/>
          <a:stretch/>
        </p:blipFill>
        <p:spPr>
          <a:xfrm>
            <a:off x="-3367" y="1857375"/>
            <a:ext cx="10065135" cy="1865100"/>
          </a:xfrm>
          <a:prstGeom prst="rect">
            <a:avLst/>
          </a:prstGeom>
        </p:spPr>
      </p:pic>
      <p:sp>
        <p:nvSpPr>
          <p:cNvPr id="2" name="Title 1"/>
          <p:cNvSpPr>
            <a:spLocks noGrp="1"/>
          </p:cNvSpPr>
          <p:nvPr>
            <p:ph type="title" hasCustomPrompt="1"/>
          </p:nvPr>
        </p:nvSpPr>
        <p:spPr>
          <a:xfrm>
            <a:off x="685800" y="4413215"/>
            <a:ext cx="8686800" cy="1770380"/>
          </a:xfrm>
          <a:prstGeom prst="rect">
            <a:avLst/>
          </a:prstGeom>
        </p:spPr>
        <p:txBody>
          <a:bodyPr anchor="t">
            <a:normAutofit/>
          </a:bodyPr>
          <a:lstStyle>
            <a:lvl1pPr>
              <a:defRPr sz="4800">
                <a:solidFill>
                  <a:schemeClr val="accent1"/>
                </a:solidFill>
                <a:latin typeface="+mn-lt"/>
              </a:defRPr>
            </a:lvl1pPr>
          </a:lstStyle>
          <a:p>
            <a:r>
              <a:rPr lang="en-US" dirty="0"/>
              <a:t>Title</a:t>
            </a:r>
          </a:p>
        </p:txBody>
      </p:sp>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685800" y="3960821"/>
            <a:ext cx="8686800" cy="439870"/>
          </a:xfrm>
          <a:prstGeom prst="rect">
            <a:avLst/>
          </a:prstGeom>
        </p:spPr>
        <p:txBody>
          <a:bodyPr anchor="b"/>
          <a:lstStyle>
            <a:lvl1pPr>
              <a:defRPr b="0" i="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3" name="Rectangle 12">
            <a:extLst>
              <a:ext uri="{FF2B5EF4-FFF2-40B4-BE49-F238E27FC236}">
                <a16:creationId xmlns:a16="http://schemas.microsoft.com/office/drawing/2014/main" id="{73357F01-F0F5-42F3-995D-CB5B0DB39FCB}"/>
              </a:ext>
            </a:extLst>
          </p:cNvPr>
          <p:cNvSpPr/>
          <p:nvPr userDrawn="1"/>
        </p:nvSpPr>
        <p:spPr>
          <a:xfrm>
            <a:off x="690081" y="7167563"/>
            <a:ext cx="8686800" cy="369332"/>
          </a:xfrm>
          <a:prstGeom prst="rect">
            <a:avLst/>
          </a:prstGeom>
        </p:spPr>
        <p:txBody>
          <a:bodyPr wrap="square">
            <a:spAutoFit/>
          </a:bodyPr>
          <a:lstStyle/>
          <a:p>
            <a:r>
              <a:rPr lang="en-US" sz="900"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pic>
        <p:nvPicPr>
          <p:cNvPr id="16" name="object 6">
            <a:extLst>
              <a:ext uri="{FF2B5EF4-FFF2-40B4-BE49-F238E27FC236}">
                <a16:creationId xmlns:a16="http://schemas.microsoft.com/office/drawing/2014/main" id="{BC966E8D-7735-4A89-B45A-1F8A7D07A88C}"/>
              </a:ext>
            </a:extLst>
          </p:cNvPr>
          <p:cNvPicPr/>
          <p:nvPr userDrawn="1"/>
        </p:nvPicPr>
        <p:blipFill rotWithShape="1">
          <a:blip r:embed="rId4" cstate="print"/>
          <a:srcRect t="10851" b="-133"/>
          <a:stretch/>
        </p:blipFill>
        <p:spPr>
          <a:xfrm>
            <a:off x="0" y="1752600"/>
            <a:ext cx="10065136" cy="2136837"/>
          </a:xfrm>
          <a:prstGeom prst="rect">
            <a:avLst/>
          </a:prstGeom>
        </p:spPr>
      </p:pic>
      <p:sp>
        <p:nvSpPr>
          <p:cNvPr id="9" name="TextBox 8"/>
          <p:cNvSpPr txBox="1"/>
          <p:nvPr userDrawn="1"/>
        </p:nvSpPr>
        <p:spPr>
          <a:xfrm>
            <a:off x="9296400" y="7581299"/>
            <a:ext cx="474489" cy="123111"/>
          </a:xfrm>
          <a:prstGeom prst="rect">
            <a:avLst/>
          </a:prstGeom>
          <a:noFill/>
        </p:spPr>
        <p:txBody>
          <a:bodyPr wrap="none" lIns="0" tIns="0" rIns="0" bIns="0" rtlCol="0">
            <a:spAutoFit/>
          </a:bodyPr>
          <a:lstStyle/>
          <a:p>
            <a:r>
              <a:rPr lang="en-US" sz="800" dirty="0">
                <a:solidFill>
                  <a:schemeClr val="bg2"/>
                </a:solidFill>
              </a:rPr>
              <a:t>17523708</a:t>
            </a:r>
          </a:p>
        </p:txBody>
      </p:sp>
    </p:spTree>
    <p:extLst>
      <p:ext uri="{BB962C8B-B14F-4D97-AF65-F5344CB8AC3E}">
        <p14:creationId xmlns:p14="http://schemas.microsoft.com/office/powerpoint/2010/main" val="4894552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Page - Ligh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4B6BE5A-0D20-41AC-9DE8-DFF7AB3473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9" name="Rectangle 8">
            <a:extLst>
              <a:ext uri="{FF2B5EF4-FFF2-40B4-BE49-F238E27FC236}">
                <a16:creationId xmlns:a16="http://schemas.microsoft.com/office/drawing/2014/main" id="{86ECC72D-13E9-4FCB-A9D4-6231A6ABB02C}"/>
              </a:ext>
            </a:extLst>
          </p:cNvPr>
          <p:cNvSpPr/>
          <p:nvPr userDrawn="1"/>
        </p:nvSpPr>
        <p:spPr>
          <a:xfrm>
            <a:off x="690081" y="7167563"/>
            <a:ext cx="8686800" cy="369332"/>
          </a:xfrm>
          <a:prstGeom prst="rect">
            <a:avLst/>
          </a:prstGeom>
        </p:spPr>
        <p:txBody>
          <a:bodyPr wrap="square">
            <a:spAutoFit/>
          </a:bodyPr>
          <a:lstStyle/>
          <a:p>
            <a:r>
              <a:rPr lang="en-US" sz="900"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sp>
        <p:nvSpPr>
          <p:cNvPr id="10" name="Text Placeholder 7">
            <a:extLst>
              <a:ext uri="{FF2B5EF4-FFF2-40B4-BE49-F238E27FC236}">
                <a16:creationId xmlns:a16="http://schemas.microsoft.com/office/drawing/2014/main" id="{863D7943-F99E-45A7-8F90-E9AF103B7594}"/>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2"/>
                </a:solidFill>
              </a:defRPr>
            </a:lvl1pPr>
          </a:lstStyle>
          <a:p>
            <a:pPr lvl="0"/>
            <a:r>
              <a:rPr lang="en-US" dirty="0"/>
              <a:t>Author(s)</a:t>
            </a:r>
          </a:p>
        </p:txBody>
      </p:sp>
      <p:sp>
        <p:nvSpPr>
          <p:cNvPr id="11" name="Text Placeholder 10">
            <a:extLst>
              <a:ext uri="{FF2B5EF4-FFF2-40B4-BE49-F238E27FC236}">
                <a16:creationId xmlns:a16="http://schemas.microsoft.com/office/drawing/2014/main" id="{81CE78CB-C6E0-417C-880B-7F6A66D36AF3}"/>
              </a:ext>
            </a:extLst>
          </p:cNvPr>
          <p:cNvSpPr>
            <a:spLocks noGrp="1"/>
          </p:cNvSpPr>
          <p:nvPr>
            <p:ph type="body" sz="quarter" idx="15" hasCustomPrompt="1"/>
          </p:nvPr>
        </p:nvSpPr>
        <p:spPr>
          <a:xfrm>
            <a:off x="685800" y="3139983"/>
            <a:ext cx="8686800" cy="665692"/>
          </a:xfrm>
          <a:prstGeom prst="rect">
            <a:avLst/>
          </a:prstGeom>
        </p:spPr>
        <p:txBody>
          <a:bodyPr anchor="b"/>
          <a:lstStyle>
            <a:lvl1pPr>
              <a:defRPr b="0" i="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3" name="Title 1">
            <a:extLst>
              <a:ext uri="{FF2B5EF4-FFF2-40B4-BE49-F238E27FC236}">
                <a16:creationId xmlns:a16="http://schemas.microsoft.com/office/drawing/2014/main" id="{0C52251B-CBEA-4744-8955-765846804B5F}"/>
              </a:ext>
            </a:extLst>
          </p:cNvPr>
          <p:cNvSpPr>
            <a:spLocks noGrp="1"/>
          </p:cNvSpPr>
          <p:nvPr>
            <p:ph type="title" hasCustomPrompt="1"/>
          </p:nvPr>
        </p:nvSpPr>
        <p:spPr>
          <a:xfrm>
            <a:off x="686238" y="3805675"/>
            <a:ext cx="8686800" cy="1806679"/>
          </a:xfrm>
          <a:prstGeom prst="rect">
            <a:avLst/>
          </a:prstGeom>
          <a:solidFill>
            <a:srgbClr val="FFFFFF">
              <a:alpha val="10196"/>
            </a:srgbClr>
          </a:solidFill>
        </p:spPr>
        <p:txBody>
          <a:bodyPr anchor="t">
            <a:normAutofit/>
          </a:bodyPr>
          <a:lstStyle>
            <a:lvl1pPr>
              <a:defRPr sz="4800">
                <a:solidFill>
                  <a:schemeClr val="accent1"/>
                </a:solidFill>
                <a:latin typeface="+mn-lt"/>
              </a:defRPr>
            </a:lvl1pPr>
          </a:lstStyle>
          <a:p>
            <a:r>
              <a:rPr lang="en-US" dirty="0"/>
              <a:t>Title</a:t>
            </a:r>
          </a:p>
        </p:txBody>
      </p:sp>
    </p:spTree>
    <p:extLst>
      <p:ext uri="{BB962C8B-B14F-4D97-AF65-F5344CB8AC3E}">
        <p14:creationId xmlns:p14="http://schemas.microsoft.com/office/powerpoint/2010/main" val="1223535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Management +Team">
    <p:spTree>
      <p:nvGrpSpPr>
        <p:cNvPr id="1" name=""/>
        <p:cNvGrpSpPr/>
        <p:nvPr/>
      </p:nvGrpSpPr>
      <p:grpSpPr>
        <a:xfrm>
          <a:off x="0" y="0"/>
          <a:ext cx="0" cy="0"/>
          <a:chOff x="0" y="0"/>
          <a:chExt cx="0" cy="0"/>
        </a:xfrm>
      </p:grpSpPr>
      <p:sp>
        <p:nvSpPr>
          <p:cNvPr id="5" name="Rectangle 4"/>
          <p:cNvSpPr/>
          <p:nvPr userDrawn="1"/>
        </p:nvSpPr>
        <p:spPr>
          <a:xfrm>
            <a:off x="0" y="0"/>
            <a:ext cx="3581400" cy="77724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3891871" y="685800"/>
            <a:ext cx="5511800" cy="914400"/>
          </a:xfrm>
        </p:spPr>
        <p:txBody>
          <a:bodyPr/>
          <a:lstStyle>
            <a:lvl1pPr>
              <a:defRPr b="1" baseline="0">
                <a:latin typeface="Lato" panose="020F0502020204030203" pitchFamily="34" charset="0"/>
              </a:defRPr>
            </a:lvl1pPr>
          </a:lstStyle>
          <a:p>
            <a:r>
              <a:rPr lang="en-US" dirty="0"/>
              <a:t>Manager + 2</a:t>
            </a:r>
          </a:p>
        </p:txBody>
      </p:sp>
      <p:sp>
        <p:nvSpPr>
          <p:cNvPr id="3" name="Footer Placeholder 2"/>
          <p:cNvSpPr>
            <a:spLocks noGrp="1"/>
          </p:cNvSpPr>
          <p:nvPr>
            <p:ph type="ftr" sz="quarter" idx="10"/>
          </p:nvPr>
        </p:nvSpPr>
        <p:spPr>
          <a:xfrm>
            <a:off x="685801" y="6781802"/>
            <a:ext cx="8681085" cy="392851"/>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AB5CCA11-A4CF-47B9-B149-65ABF3A35027}" type="slidenum">
              <a:rPr lang="en-US" smtClean="0"/>
              <a:t>‹#›</a:t>
            </a:fld>
            <a:endParaRPr lang="en-US" dirty="0"/>
          </a:p>
        </p:txBody>
      </p:sp>
      <p:sp>
        <p:nvSpPr>
          <p:cNvPr id="6" name="Picture Placeholder 5"/>
          <p:cNvSpPr>
            <a:spLocks noGrp="1"/>
          </p:cNvSpPr>
          <p:nvPr>
            <p:ph type="pic" sz="quarter" idx="12"/>
          </p:nvPr>
        </p:nvSpPr>
        <p:spPr>
          <a:xfrm>
            <a:off x="1094127" y="1015598"/>
            <a:ext cx="1828800" cy="1828800"/>
          </a:xfrm>
          <a:prstGeom prst="ellipse">
            <a:avLst/>
          </a:prstGeom>
          <a:ln>
            <a:solidFill>
              <a:schemeClr val="accent1"/>
            </a:solidFill>
          </a:ln>
        </p:spPr>
        <p:txBody>
          <a:bodyPr/>
          <a:lstStyle/>
          <a:p>
            <a:r>
              <a:rPr lang="en-US" dirty="0"/>
              <a:t>Click icon to add picture</a:t>
            </a:r>
          </a:p>
        </p:txBody>
      </p:sp>
      <p:sp>
        <p:nvSpPr>
          <p:cNvPr id="9" name="Text Placeholder 8"/>
          <p:cNvSpPr>
            <a:spLocks noGrp="1"/>
          </p:cNvSpPr>
          <p:nvPr>
            <p:ph type="body" sz="quarter" idx="16"/>
          </p:nvPr>
        </p:nvSpPr>
        <p:spPr>
          <a:xfrm>
            <a:off x="698938" y="4630416"/>
            <a:ext cx="2743200" cy="2151385"/>
          </a:xfrm>
        </p:spPr>
        <p:txBody>
          <a:bodyPr>
            <a:noAutofit/>
          </a:bodyPr>
          <a:lstStyle>
            <a:lvl1pPr algn="ctr">
              <a:defRPr sz="1400">
                <a:solidFill>
                  <a:schemeClr val="bg1">
                    <a:lumMod val="50000"/>
                  </a:schemeClr>
                </a:solidFill>
                <a:latin typeface="Lato Light" panose="020F0302020204030203" pitchFamily="34" charset="0"/>
              </a:defRPr>
            </a:lvl1pPr>
          </a:lstStyle>
          <a:p>
            <a:pPr lvl="0"/>
            <a:r>
              <a:rPr lang="en-US"/>
              <a:t>Edit Master text styles</a:t>
            </a:r>
          </a:p>
        </p:txBody>
      </p:sp>
      <p:sp>
        <p:nvSpPr>
          <p:cNvPr id="12" name="Text Placeholder 11"/>
          <p:cNvSpPr>
            <a:spLocks noGrp="1"/>
          </p:cNvSpPr>
          <p:nvPr>
            <p:ph type="body" sz="quarter" idx="17" hasCustomPrompt="1"/>
          </p:nvPr>
        </p:nvSpPr>
        <p:spPr>
          <a:xfrm>
            <a:off x="698938" y="3779840"/>
            <a:ext cx="2743200" cy="850575"/>
          </a:xfrm>
        </p:spPr>
        <p:txBody>
          <a:bodyPr>
            <a:noAutofit/>
          </a:bodyPr>
          <a:lstStyle>
            <a:lvl1pPr algn="ctr">
              <a:defRPr sz="1800" b="1">
                <a:solidFill>
                  <a:schemeClr val="accent1"/>
                </a:solidFill>
              </a:defRPr>
            </a:lvl1pPr>
          </a:lstStyle>
          <a:p>
            <a:pPr lvl="0"/>
            <a:r>
              <a:rPr lang="en-US" dirty="0"/>
              <a:t>Title</a:t>
            </a:r>
          </a:p>
        </p:txBody>
      </p:sp>
      <p:sp>
        <p:nvSpPr>
          <p:cNvPr id="15" name="Text Placeholder 6"/>
          <p:cNvSpPr>
            <a:spLocks noGrp="1"/>
          </p:cNvSpPr>
          <p:nvPr>
            <p:ph type="body" sz="quarter" idx="13"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8" name="Text Placeholder 7"/>
          <p:cNvSpPr>
            <a:spLocks noGrp="1"/>
          </p:cNvSpPr>
          <p:nvPr>
            <p:ph type="body" sz="quarter" idx="18" hasCustomPrompt="1"/>
          </p:nvPr>
        </p:nvSpPr>
        <p:spPr>
          <a:xfrm>
            <a:off x="698500" y="3024164"/>
            <a:ext cx="2743638" cy="755674"/>
          </a:xfrm>
        </p:spPr>
        <p:txBody>
          <a:bodyPr anchor="t">
            <a:noAutofit/>
          </a:bodyPr>
          <a:lstStyle>
            <a:lvl1pPr algn="ctr">
              <a:defRPr sz="2400" b="1">
                <a:solidFill>
                  <a:schemeClr val="accent2"/>
                </a:solidFill>
              </a:defRPr>
            </a:lvl1pPr>
          </a:lstStyle>
          <a:p>
            <a:pPr lvl="0"/>
            <a:r>
              <a:rPr lang="en-US" dirty="0"/>
              <a:t>Manager Name</a:t>
            </a:r>
          </a:p>
        </p:txBody>
      </p:sp>
      <p:sp>
        <p:nvSpPr>
          <p:cNvPr id="11" name="Picture Placeholder 10"/>
          <p:cNvSpPr>
            <a:spLocks noGrp="1"/>
          </p:cNvSpPr>
          <p:nvPr>
            <p:ph type="pic" sz="quarter" idx="19"/>
          </p:nvPr>
        </p:nvSpPr>
        <p:spPr>
          <a:xfrm>
            <a:off x="4418812" y="1857375"/>
            <a:ext cx="1554480" cy="1554480"/>
          </a:xfrm>
          <a:prstGeom prst="ellipse">
            <a:avLst/>
          </a:prstGeom>
          <a:ln>
            <a:solidFill>
              <a:schemeClr val="accent1"/>
            </a:solidFill>
          </a:ln>
        </p:spPr>
        <p:txBody>
          <a:bodyPr/>
          <a:lstStyle/>
          <a:p>
            <a:r>
              <a:rPr lang="en-US" dirty="0"/>
              <a:t>Click icon to add picture</a:t>
            </a:r>
          </a:p>
        </p:txBody>
      </p:sp>
      <p:sp>
        <p:nvSpPr>
          <p:cNvPr id="16" name="Text Placeholder 8"/>
          <p:cNvSpPr>
            <a:spLocks noGrp="1"/>
          </p:cNvSpPr>
          <p:nvPr>
            <p:ph type="body" sz="quarter" idx="20"/>
          </p:nvPr>
        </p:nvSpPr>
        <p:spPr>
          <a:xfrm>
            <a:off x="6693097" y="4633148"/>
            <a:ext cx="2704903" cy="2148652"/>
          </a:xfrm>
        </p:spPr>
        <p:txBody>
          <a:bodyPr>
            <a:noAutofit/>
          </a:bodyPr>
          <a:lstStyle>
            <a:lvl1pPr algn="ctr">
              <a:defRPr sz="1400">
                <a:solidFill>
                  <a:schemeClr val="bg1">
                    <a:lumMod val="50000"/>
                  </a:schemeClr>
                </a:solidFill>
                <a:latin typeface="Lato Light" panose="020F0302020204030203" pitchFamily="34" charset="0"/>
              </a:defRPr>
            </a:lvl1pPr>
          </a:lstStyle>
          <a:p>
            <a:pPr lvl="0"/>
            <a:r>
              <a:rPr lang="en-US"/>
              <a:t>Edit Master text styles</a:t>
            </a:r>
          </a:p>
        </p:txBody>
      </p:sp>
      <p:sp>
        <p:nvSpPr>
          <p:cNvPr id="17" name="Text Placeholder 11"/>
          <p:cNvSpPr>
            <a:spLocks noGrp="1"/>
          </p:cNvSpPr>
          <p:nvPr>
            <p:ph type="body" sz="quarter" idx="21" hasCustomPrompt="1"/>
          </p:nvPr>
        </p:nvSpPr>
        <p:spPr>
          <a:xfrm>
            <a:off x="6682150" y="4138408"/>
            <a:ext cx="2715851" cy="438997"/>
          </a:xfrm>
        </p:spPr>
        <p:txBody>
          <a:bodyPr>
            <a:noAutofit/>
          </a:bodyPr>
          <a:lstStyle>
            <a:lvl1pPr algn="ctr">
              <a:defRPr sz="1600" b="0">
                <a:solidFill>
                  <a:schemeClr val="accent1"/>
                </a:solidFill>
              </a:defRPr>
            </a:lvl1pPr>
          </a:lstStyle>
          <a:p>
            <a:pPr lvl="0"/>
            <a:r>
              <a:rPr lang="en-US" dirty="0"/>
              <a:t>Title</a:t>
            </a:r>
          </a:p>
        </p:txBody>
      </p:sp>
      <p:sp>
        <p:nvSpPr>
          <p:cNvPr id="19" name="Text Placeholder 8"/>
          <p:cNvSpPr>
            <a:spLocks noGrp="1"/>
          </p:cNvSpPr>
          <p:nvPr>
            <p:ph type="body" sz="quarter" idx="23"/>
          </p:nvPr>
        </p:nvSpPr>
        <p:spPr>
          <a:xfrm>
            <a:off x="3891871" y="4630417"/>
            <a:ext cx="2695685" cy="2151385"/>
          </a:xfrm>
        </p:spPr>
        <p:txBody>
          <a:bodyPr>
            <a:noAutofit/>
          </a:bodyPr>
          <a:lstStyle>
            <a:lvl1pPr algn="ctr">
              <a:defRPr sz="1400">
                <a:solidFill>
                  <a:schemeClr val="bg1">
                    <a:lumMod val="50000"/>
                  </a:schemeClr>
                </a:solidFill>
                <a:latin typeface="Lato Light" panose="020F0302020204030203" pitchFamily="34" charset="0"/>
              </a:defRPr>
            </a:lvl1pPr>
          </a:lstStyle>
          <a:p>
            <a:pPr lvl="0"/>
            <a:r>
              <a:rPr lang="en-US"/>
              <a:t>Edit Master text styles</a:t>
            </a:r>
          </a:p>
        </p:txBody>
      </p:sp>
      <p:sp>
        <p:nvSpPr>
          <p:cNvPr id="20" name="Text Placeholder 11"/>
          <p:cNvSpPr>
            <a:spLocks noGrp="1"/>
          </p:cNvSpPr>
          <p:nvPr>
            <p:ph type="body" sz="quarter" idx="24" hasCustomPrompt="1"/>
          </p:nvPr>
        </p:nvSpPr>
        <p:spPr>
          <a:xfrm>
            <a:off x="3891871" y="4135676"/>
            <a:ext cx="2695685" cy="438997"/>
          </a:xfrm>
        </p:spPr>
        <p:txBody>
          <a:bodyPr>
            <a:noAutofit/>
          </a:bodyPr>
          <a:lstStyle>
            <a:lvl1pPr algn="ctr">
              <a:defRPr sz="1600" b="0">
                <a:solidFill>
                  <a:schemeClr val="accent1"/>
                </a:solidFill>
              </a:defRPr>
            </a:lvl1pPr>
          </a:lstStyle>
          <a:p>
            <a:pPr lvl="0"/>
            <a:r>
              <a:rPr lang="en-US" dirty="0"/>
              <a:t>Title</a:t>
            </a:r>
          </a:p>
        </p:txBody>
      </p:sp>
      <p:sp>
        <p:nvSpPr>
          <p:cNvPr id="21" name="Text Placeholder 7"/>
          <p:cNvSpPr>
            <a:spLocks noGrp="1"/>
          </p:cNvSpPr>
          <p:nvPr>
            <p:ph type="body" sz="quarter" idx="25" hasCustomPrompt="1"/>
          </p:nvPr>
        </p:nvSpPr>
        <p:spPr>
          <a:xfrm>
            <a:off x="3891440" y="3537927"/>
            <a:ext cx="2696115" cy="597463"/>
          </a:xfrm>
        </p:spPr>
        <p:txBody>
          <a:bodyPr>
            <a:noAutofit/>
          </a:bodyPr>
          <a:lstStyle>
            <a:lvl1pPr algn="ctr">
              <a:defRPr sz="2000" b="0" baseline="0">
                <a:solidFill>
                  <a:schemeClr val="accent2"/>
                </a:solidFill>
                <a:latin typeface="Lato Light" panose="020F0302020204030203" pitchFamily="34" charset="0"/>
              </a:defRPr>
            </a:lvl1pPr>
          </a:lstStyle>
          <a:p>
            <a:pPr lvl="0"/>
            <a:r>
              <a:rPr lang="en-US" dirty="0"/>
              <a:t>Team Member Name</a:t>
            </a:r>
          </a:p>
        </p:txBody>
      </p:sp>
      <p:sp>
        <p:nvSpPr>
          <p:cNvPr id="22" name="Picture Placeholder 10"/>
          <p:cNvSpPr>
            <a:spLocks noGrp="1"/>
          </p:cNvSpPr>
          <p:nvPr>
            <p:ph type="pic" sz="quarter" idx="26"/>
          </p:nvPr>
        </p:nvSpPr>
        <p:spPr>
          <a:xfrm>
            <a:off x="7267772" y="1850978"/>
            <a:ext cx="1554480" cy="1554480"/>
          </a:xfrm>
          <a:prstGeom prst="ellipse">
            <a:avLst/>
          </a:prstGeom>
          <a:ln>
            <a:solidFill>
              <a:schemeClr val="accent1"/>
            </a:solidFill>
          </a:ln>
        </p:spPr>
        <p:txBody>
          <a:bodyPr/>
          <a:lstStyle/>
          <a:p>
            <a:r>
              <a:rPr lang="en-US" dirty="0"/>
              <a:t>Click icon to add picture</a:t>
            </a:r>
          </a:p>
        </p:txBody>
      </p:sp>
      <p:sp>
        <p:nvSpPr>
          <p:cNvPr id="23" name="Text Placeholder 7"/>
          <p:cNvSpPr>
            <a:spLocks noGrp="1"/>
          </p:cNvSpPr>
          <p:nvPr>
            <p:ph type="body" sz="quarter" idx="27" hasCustomPrompt="1"/>
          </p:nvPr>
        </p:nvSpPr>
        <p:spPr>
          <a:xfrm>
            <a:off x="6682150" y="3537925"/>
            <a:ext cx="2715851" cy="590144"/>
          </a:xfrm>
        </p:spPr>
        <p:txBody>
          <a:bodyPr>
            <a:noAutofit/>
          </a:bodyPr>
          <a:lstStyle>
            <a:lvl1pPr algn="ctr">
              <a:defRPr sz="2000" b="0" baseline="0">
                <a:solidFill>
                  <a:schemeClr val="accent2"/>
                </a:solidFill>
                <a:latin typeface="Lato Light" panose="020F0302020204030203" pitchFamily="34" charset="0"/>
              </a:defRPr>
            </a:lvl1pPr>
          </a:lstStyle>
          <a:p>
            <a:pPr lvl="0"/>
            <a:r>
              <a:rPr lang="en-US" dirty="0"/>
              <a:t>Team Member Name</a:t>
            </a:r>
          </a:p>
        </p:txBody>
      </p:sp>
    </p:spTree>
    <p:extLst>
      <p:ext uri="{BB962C8B-B14F-4D97-AF65-F5344CB8AC3E}">
        <p14:creationId xmlns:p14="http://schemas.microsoft.com/office/powerpoint/2010/main" val="606141278"/>
      </p:ext>
    </p:extLst>
  </p:cSld>
  <p:clrMapOvr>
    <a:masterClrMapping/>
  </p:clrMapOvr>
  <p:extLst>
    <p:ext uri="{DCECCB84-F9BA-43D5-87BE-67443E8EF086}">
      <p15:sldGuideLst xmlns:p15="http://schemas.microsoft.com/office/powerpoint/2012/main">
        <p15:guide id="1" pos="2448">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Page - Dark">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9A6F16-DA84-45DB-BFC2-28ED3CCE0A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18" y="682637"/>
            <a:ext cx="4114800" cy="902276"/>
          </a:xfrm>
          <a:prstGeom prst="rect">
            <a:avLst/>
          </a:prstGeom>
        </p:spPr>
      </p:pic>
      <p:sp>
        <p:nvSpPr>
          <p:cNvPr id="9" name="Rectangle 8">
            <a:extLst>
              <a:ext uri="{FF2B5EF4-FFF2-40B4-BE49-F238E27FC236}">
                <a16:creationId xmlns:a16="http://schemas.microsoft.com/office/drawing/2014/main" id="{562D0C87-5CC9-4CC2-9F9E-2DCF2E53E631}"/>
              </a:ext>
            </a:extLst>
          </p:cNvPr>
          <p:cNvSpPr/>
          <p:nvPr userDrawn="1"/>
        </p:nvSpPr>
        <p:spPr>
          <a:xfrm>
            <a:off x="690081" y="7167563"/>
            <a:ext cx="8686800" cy="369332"/>
          </a:xfrm>
          <a:prstGeom prst="rect">
            <a:avLst/>
          </a:prstGeom>
        </p:spPr>
        <p:txBody>
          <a:bodyPr wrap="square">
            <a:spAutoFit/>
          </a:bodyPr>
          <a:lstStyle/>
          <a:p>
            <a:r>
              <a:rPr lang="en-US" sz="900" dirty="0">
                <a:solidFill>
                  <a:schemeClr val="bg1"/>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1"/>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sp>
        <p:nvSpPr>
          <p:cNvPr id="17" name="Text Placeholder 7">
            <a:extLst>
              <a:ext uri="{FF2B5EF4-FFF2-40B4-BE49-F238E27FC236}">
                <a16:creationId xmlns:a16="http://schemas.microsoft.com/office/drawing/2014/main" id="{261B20FE-793F-458F-8255-195AFD0461B1}"/>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1"/>
                </a:solidFill>
              </a:defRPr>
            </a:lvl1pPr>
          </a:lstStyle>
          <a:p>
            <a:pPr lvl="0"/>
            <a:r>
              <a:rPr lang="en-US" dirty="0"/>
              <a:t>Author(s)</a:t>
            </a:r>
          </a:p>
        </p:txBody>
      </p:sp>
      <p:sp>
        <p:nvSpPr>
          <p:cNvPr id="18" name="Text Placeholder 10">
            <a:extLst>
              <a:ext uri="{FF2B5EF4-FFF2-40B4-BE49-F238E27FC236}">
                <a16:creationId xmlns:a16="http://schemas.microsoft.com/office/drawing/2014/main" id="{76A265E1-AB06-4AA0-BD02-5EAD0B680216}"/>
              </a:ext>
            </a:extLst>
          </p:cNvPr>
          <p:cNvSpPr>
            <a:spLocks noGrp="1"/>
          </p:cNvSpPr>
          <p:nvPr>
            <p:ph type="body" sz="quarter" idx="15" hasCustomPrompt="1"/>
          </p:nvPr>
        </p:nvSpPr>
        <p:spPr>
          <a:xfrm>
            <a:off x="685800" y="3139983"/>
            <a:ext cx="8686800" cy="665692"/>
          </a:xfrm>
          <a:prstGeom prst="rect">
            <a:avLst/>
          </a:prstGeom>
        </p:spPr>
        <p:txBody>
          <a:bodyPr anchor="b"/>
          <a:lstStyle>
            <a:lvl1pPr>
              <a:defRPr b="0" i="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9" name="Title 1">
            <a:extLst>
              <a:ext uri="{FF2B5EF4-FFF2-40B4-BE49-F238E27FC236}">
                <a16:creationId xmlns:a16="http://schemas.microsoft.com/office/drawing/2014/main" id="{9051D2E2-0DEF-44ED-BB64-4EDE583A7AF3}"/>
              </a:ext>
            </a:extLst>
          </p:cNvPr>
          <p:cNvSpPr>
            <a:spLocks noGrp="1"/>
          </p:cNvSpPr>
          <p:nvPr>
            <p:ph type="title" hasCustomPrompt="1"/>
          </p:nvPr>
        </p:nvSpPr>
        <p:spPr>
          <a:xfrm>
            <a:off x="686238" y="3805675"/>
            <a:ext cx="8686800" cy="1806679"/>
          </a:xfrm>
          <a:prstGeom prst="rect">
            <a:avLst/>
          </a:prstGeom>
          <a:noFill/>
        </p:spPr>
        <p:txBody>
          <a:bodyPr anchor="t">
            <a:normAutofit/>
          </a:bodyPr>
          <a:lstStyle>
            <a:lvl1pPr>
              <a:defRPr sz="4800">
                <a:solidFill>
                  <a:schemeClr val="bg1"/>
                </a:solidFill>
                <a:latin typeface="+mn-lt"/>
              </a:defRPr>
            </a:lvl1pPr>
          </a:lstStyle>
          <a:p>
            <a:r>
              <a:rPr lang="en-US" dirty="0"/>
              <a:t>Title</a:t>
            </a:r>
          </a:p>
        </p:txBody>
      </p:sp>
    </p:spTree>
    <p:extLst>
      <p:ext uri="{BB962C8B-B14F-4D97-AF65-F5344CB8AC3E}">
        <p14:creationId xmlns:p14="http://schemas.microsoft.com/office/powerpoint/2010/main" val="23793999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 Page - Alternate 1">
    <p:spTree>
      <p:nvGrpSpPr>
        <p:cNvPr id="1" name=""/>
        <p:cNvGrpSpPr/>
        <p:nvPr/>
      </p:nvGrpSpPr>
      <p:grpSpPr>
        <a:xfrm>
          <a:off x="0" y="0"/>
          <a:ext cx="0" cy="0"/>
          <a:chOff x="0" y="0"/>
          <a:chExt cx="0" cy="0"/>
        </a:xfrm>
      </p:grpSpPr>
      <p:sp>
        <p:nvSpPr>
          <p:cNvPr id="13" name="Rectangle 12"/>
          <p:cNvSpPr/>
          <p:nvPr userDrawn="1"/>
        </p:nvSpPr>
        <p:spPr>
          <a:xfrm>
            <a:off x="1" y="1857375"/>
            <a:ext cx="10058400" cy="3754977"/>
          </a:xfrm>
          <a:prstGeom prst="rect">
            <a:avLst/>
          </a:prstGeom>
          <a:solidFill>
            <a:schemeClr val="accent6">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object 6"/>
          <p:cNvPicPr/>
          <p:nvPr/>
        </p:nvPicPr>
        <p:blipFill>
          <a:blip r:embed="rId2" cstate="print"/>
          <a:stretch>
            <a:fillRect/>
          </a:stretch>
        </p:blipFill>
        <p:spPr>
          <a:xfrm>
            <a:off x="-6735" y="1849799"/>
            <a:ext cx="10065136" cy="3767810"/>
          </a:xfrm>
          <a:prstGeom prst="rect">
            <a:avLst/>
          </a:prstGeom>
        </p:spPr>
      </p:pic>
      <p:sp>
        <p:nvSpPr>
          <p:cNvPr id="3" name="Rectangle 2"/>
          <p:cNvSpPr/>
          <p:nvPr userDrawn="1"/>
        </p:nvSpPr>
        <p:spPr>
          <a:xfrm>
            <a:off x="-15715" y="1857373"/>
            <a:ext cx="10058401" cy="3754979"/>
          </a:xfrm>
          <a:prstGeom prst="rect">
            <a:avLst/>
          </a:prstGeom>
          <a:solidFill>
            <a:schemeClr val="accent6">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579FAAA-E946-4C08-943A-AAE61C975C4A}"/>
              </a:ext>
            </a:extLst>
          </p:cNvPr>
          <p:cNvSpPr/>
          <p:nvPr userDrawn="1"/>
        </p:nvSpPr>
        <p:spPr>
          <a:xfrm>
            <a:off x="690081" y="7167563"/>
            <a:ext cx="8686800" cy="369332"/>
          </a:xfrm>
          <a:prstGeom prst="rect">
            <a:avLst/>
          </a:prstGeom>
        </p:spPr>
        <p:txBody>
          <a:bodyPr wrap="square">
            <a:spAutoFit/>
          </a:bodyPr>
          <a:lstStyle/>
          <a:p>
            <a:r>
              <a:rPr lang="en-US" sz="900"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pic>
        <p:nvPicPr>
          <p:cNvPr id="23" name="Picture 22">
            <a:extLst>
              <a:ext uri="{FF2B5EF4-FFF2-40B4-BE49-F238E27FC236}">
                <a16:creationId xmlns:a16="http://schemas.microsoft.com/office/drawing/2014/main" id="{F829B8DC-B73D-425E-955A-A690E7BE34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2"/>
                </a:solidFill>
              </a:defRPr>
            </a:lvl1pPr>
          </a:lstStyle>
          <a:p>
            <a:pPr lvl="0"/>
            <a:r>
              <a:rPr lang="en-US" dirty="0"/>
              <a:t>Author(s)</a:t>
            </a:r>
          </a:p>
        </p:txBody>
      </p:sp>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685800" y="3139983"/>
            <a:ext cx="8686800" cy="665692"/>
          </a:xfrm>
          <a:prstGeom prst="rect">
            <a:avLst/>
          </a:prstGeom>
        </p:spPr>
        <p:txBody>
          <a:bodyPr anchor="b"/>
          <a:lstStyle>
            <a:lvl1pPr>
              <a:defRPr b="0" i="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2" name="Title 1"/>
          <p:cNvSpPr>
            <a:spLocks noGrp="1"/>
          </p:cNvSpPr>
          <p:nvPr>
            <p:ph type="title" hasCustomPrompt="1"/>
          </p:nvPr>
        </p:nvSpPr>
        <p:spPr>
          <a:xfrm>
            <a:off x="686238" y="3805675"/>
            <a:ext cx="8686800" cy="1806679"/>
          </a:xfrm>
          <a:prstGeom prst="rect">
            <a:avLst/>
          </a:prstGeom>
          <a:solidFill>
            <a:srgbClr val="FFFFFF">
              <a:alpha val="10196"/>
            </a:srgbClr>
          </a:solidFill>
        </p:spPr>
        <p:txBody>
          <a:bodyPr anchor="t">
            <a:normAutofit/>
          </a:bodyPr>
          <a:lstStyle>
            <a:lvl1pPr>
              <a:defRPr sz="4800">
                <a:solidFill>
                  <a:schemeClr val="bg1"/>
                </a:solidFill>
                <a:latin typeface="+mn-lt"/>
              </a:defRPr>
            </a:lvl1pPr>
          </a:lstStyle>
          <a:p>
            <a:r>
              <a:rPr lang="en-US" dirty="0"/>
              <a:t>Title (2 lines max)</a:t>
            </a:r>
          </a:p>
        </p:txBody>
      </p:sp>
    </p:spTree>
    <p:extLst>
      <p:ext uri="{BB962C8B-B14F-4D97-AF65-F5344CB8AC3E}">
        <p14:creationId xmlns:p14="http://schemas.microsoft.com/office/powerpoint/2010/main" val="27715738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Agenda/Contents - 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A96387-3C8B-41EC-9E0E-B170221D8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13" name="Text Placeholder 2">
            <a:extLst>
              <a:ext uri="{FF2B5EF4-FFF2-40B4-BE49-F238E27FC236}">
                <a16:creationId xmlns:a16="http://schemas.microsoft.com/office/drawing/2014/main" id="{79BFA142-BF46-4597-9BE9-7BE717B4AD1A}"/>
              </a:ext>
            </a:extLst>
          </p:cNvPr>
          <p:cNvSpPr>
            <a:spLocks noGrp="1"/>
          </p:cNvSpPr>
          <p:nvPr>
            <p:ph idx="1" hasCustomPrompt="1"/>
          </p:nvPr>
        </p:nvSpPr>
        <p:spPr>
          <a:xfrm>
            <a:off x="685800" y="1864017"/>
            <a:ext cx="8686800" cy="4435294"/>
          </a:xfrm>
          <a:prstGeom prst="rect">
            <a:avLst/>
          </a:prstGeom>
        </p:spPr>
        <p:txBody>
          <a:bodyPr vert="horz" lIns="91440" tIns="45720" rIns="91440" bIns="45720" rtlCol="0">
            <a:noAutofit/>
          </a:bodyPr>
          <a:lstStyle>
            <a:lvl1pPr>
              <a:spcBef>
                <a:spcPts val="1200"/>
              </a:spcBef>
              <a:spcAft>
                <a:spcPts val="600"/>
              </a:spcAft>
              <a:defRPr b="1" spc="100" baseline="0">
                <a:solidFill>
                  <a:schemeClr val="accent1"/>
                </a:solidFill>
                <a:latin typeface="+mj-lt"/>
              </a:defRPr>
            </a:lvl1pPr>
          </a:lstStyle>
          <a:p>
            <a:pPr lvl="0"/>
            <a:r>
              <a:rPr lang="en-US" dirty="0"/>
              <a:t>List Section Titles or Agenda Topics Here</a:t>
            </a:r>
          </a:p>
        </p:txBody>
      </p:sp>
      <p:sp>
        <p:nvSpPr>
          <p:cNvPr id="5" name="Title 1">
            <a:extLst>
              <a:ext uri="{FF2B5EF4-FFF2-40B4-BE49-F238E27FC236}">
                <a16:creationId xmlns:a16="http://schemas.microsoft.com/office/drawing/2014/main" id="{44CE4FD5-13F9-41A1-B219-426251250E72}"/>
              </a:ext>
            </a:extLst>
          </p:cNvPr>
          <p:cNvSpPr>
            <a:spLocks noGrp="1"/>
          </p:cNvSpPr>
          <p:nvPr>
            <p:ph type="title" hasCustomPrompt="1"/>
          </p:nvPr>
        </p:nvSpPr>
        <p:spPr>
          <a:xfrm>
            <a:off x="685800" y="732410"/>
            <a:ext cx="8681085" cy="1020190"/>
          </a:xfrm>
          <a:prstGeom prst="rect">
            <a:avLst/>
          </a:prstGeom>
        </p:spPr>
        <p:txBody>
          <a:bodyPr>
            <a:noAutofit/>
          </a:bodyPr>
          <a:lstStyle>
            <a:lvl1pPr>
              <a:defRPr sz="5400" b="0">
                <a:solidFill>
                  <a:schemeClr val="accent2"/>
                </a:solidFill>
                <a:latin typeface="Lato Light" panose="020F0302020204030203" pitchFamily="34" charset="0"/>
              </a:defRPr>
            </a:lvl1pPr>
          </a:lstStyle>
          <a:p>
            <a:r>
              <a:rPr lang="en-US" dirty="0"/>
              <a:t>Add Title Here</a:t>
            </a:r>
          </a:p>
        </p:txBody>
      </p:sp>
      <p:sp>
        <p:nvSpPr>
          <p:cNvPr id="6" name="Slide Number Placeholder 5">
            <a:extLst>
              <a:ext uri="{FF2B5EF4-FFF2-40B4-BE49-F238E27FC236}">
                <a16:creationId xmlns:a16="http://schemas.microsoft.com/office/drawing/2014/main" id="{8DB961BB-B270-4684-88B4-5542336E2F26}"/>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1625403555"/>
      </p:ext>
    </p:extLst>
  </p:cSld>
  <p:clrMapOvr>
    <a:masterClrMapping/>
  </p:clrMapOvr>
  <p:extLst>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Agenda/Contents - Dark">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p:spPr>
      </p:pic>
      <p:sp>
        <p:nvSpPr>
          <p:cNvPr id="11" name="Text Placeholder 2">
            <a:extLst>
              <a:ext uri="{FF2B5EF4-FFF2-40B4-BE49-F238E27FC236}">
                <a16:creationId xmlns:a16="http://schemas.microsoft.com/office/drawing/2014/main" id="{CF2F2741-05BC-4C4B-BF60-869E289C791D}"/>
              </a:ext>
            </a:extLst>
          </p:cNvPr>
          <p:cNvSpPr>
            <a:spLocks noGrp="1"/>
          </p:cNvSpPr>
          <p:nvPr>
            <p:ph idx="1" hasCustomPrompt="1"/>
          </p:nvPr>
        </p:nvSpPr>
        <p:spPr>
          <a:xfrm>
            <a:off x="685800" y="1864017"/>
            <a:ext cx="8686800" cy="4435294"/>
          </a:xfrm>
          <a:prstGeom prst="rect">
            <a:avLst/>
          </a:prstGeom>
        </p:spPr>
        <p:txBody>
          <a:bodyPr vert="horz" lIns="91440" tIns="45720" rIns="91440" bIns="45720" rtlCol="0">
            <a:noAutofit/>
          </a:bodyPr>
          <a:lstStyle>
            <a:lvl1pPr>
              <a:spcBef>
                <a:spcPts val="1200"/>
              </a:spcBef>
              <a:spcAft>
                <a:spcPts val="600"/>
              </a:spcAft>
              <a:defRPr b="1" spc="100" baseline="0">
                <a:solidFill>
                  <a:schemeClr val="bg1"/>
                </a:solidFill>
                <a:latin typeface="+mj-lt"/>
              </a:defRPr>
            </a:lvl1pPr>
          </a:lstStyle>
          <a:p>
            <a:pPr lvl="0"/>
            <a:r>
              <a:rPr lang="en-US" dirty="0"/>
              <a:t>List Section Titles or Agenda Topics Here</a:t>
            </a:r>
          </a:p>
        </p:txBody>
      </p:sp>
      <p:sp>
        <p:nvSpPr>
          <p:cNvPr id="6" name="Title 1">
            <a:extLst>
              <a:ext uri="{FF2B5EF4-FFF2-40B4-BE49-F238E27FC236}">
                <a16:creationId xmlns:a16="http://schemas.microsoft.com/office/drawing/2014/main" id="{7DE5253C-6F07-412B-8A05-2483B8EF397B}"/>
              </a:ext>
            </a:extLst>
          </p:cNvPr>
          <p:cNvSpPr>
            <a:spLocks noGrp="1"/>
          </p:cNvSpPr>
          <p:nvPr>
            <p:ph type="title" hasCustomPrompt="1"/>
          </p:nvPr>
        </p:nvSpPr>
        <p:spPr>
          <a:xfrm>
            <a:off x="685800" y="732410"/>
            <a:ext cx="8681085" cy="1020190"/>
          </a:xfrm>
          <a:prstGeom prst="rect">
            <a:avLst/>
          </a:prstGeom>
        </p:spPr>
        <p:txBody>
          <a:bodyPr>
            <a:noAutofit/>
          </a:bodyPr>
          <a:lstStyle>
            <a:lvl1pPr>
              <a:defRPr sz="5400" b="0">
                <a:solidFill>
                  <a:schemeClr val="accent4"/>
                </a:solidFill>
                <a:latin typeface="Lato Light" panose="020F0302020204030203" pitchFamily="34" charset="0"/>
              </a:defRPr>
            </a:lvl1pPr>
          </a:lstStyle>
          <a:p>
            <a:r>
              <a:rPr lang="en-US" dirty="0"/>
              <a:t>Add Title Here</a:t>
            </a:r>
          </a:p>
        </p:txBody>
      </p:sp>
      <p:sp>
        <p:nvSpPr>
          <p:cNvPr id="8" name="Slide Number Placeholder 5">
            <a:extLst>
              <a:ext uri="{FF2B5EF4-FFF2-40B4-BE49-F238E27FC236}">
                <a16:creationId xmlns:a16="http://schemas.microsoft.com/office/drawing/2014/main" id="{1059957A-64D2-4064-8F81-BF208BF23816}"/>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1"/>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861415661"/>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Section Break w Copy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980195"/>
            <a:ext cx="8686800" cy="949024"/>
          </a:xfrm>
          <a:prstGeom prst="rect">
            <a:avLst/>
          </a:prstGeom>
        </p:spPr>
        <p:txBody>
          <a:bodyPr/>
          <a:lstStyle>
            <a:lvl1pPr>
              <a:defRPr b="1" baseline="0">
                <a:solidFill>
                  <a:schemeClr val="accent1"/>
                </a:solidFill>
              </a:defRPr>
            </a:lvl1pPr>
          </a:lstStyle>
          <a:p>
            <a:r>
              <a:rPr lang="en-US" dirty="0"/>
              <a:t>Section Name</a:t>
            </a:r>
          </a:p>
        </p:txBody>
      </p:sp>
      <p:sp>
        <p:nvSpPr>
          <p:cNvPr id="10" name="Text Placeholder 9"/>
          <p:cNvSpPr>
            <a:spLocks noGrp="1"/>
          </p:cNvSpPr>
          <p:nvPr>
            <p:ph type="body" sz="quarter" idx="12" hasCustomPrompt="1"/>
          </p:nvPr>
        </p:nvSpPr>
        <p:spPr>
          <a:xfrm>
            <a:off x="685800" y="3131928"/>
            <a:ext cx="8686800" cy="2714943"/>
          </a:xfrm>
          <a:prstGeom prst="rect">
            <a:avLst/>
          </a:prstGeom>
        </p:spPr>
        <p:txBody>
          <a:bodyPr>
            <a:noAutofit/>
          </a:bodyPr>
          <a:lstStyle>
            <a:lvl1pPr>
              <a:defRPr sz="1800">
                <a:solidFill>
                  <a:schemeClr val="bg2">
                    <a:lumMod val="75000"/>
                  </a:schemeClr>
                </a:solidFill>
                <a:latin typeface="Lato Light" panose="020F0302020204030203" pitchFamily="34" charset="0"/>
              </a:defRPr>
            </a:lvl1pPr>
          </a:lstStyle>
          <a:p>
            <a:pPr lvl="0"/>
            <a:r>
              <a:rPr lang="en-US" dirty="0"/>
              <a:t>Highlight Text</a:t>
            </a:r>
          </a:p>
        </p:txBody>
      </p:sp>
      <p:sp>
        <p:nvSpPr>
          <p:cNvPr id="9" name="Text Placeholder 11"/>
          <p:cNvSpPr>
            <a:spLocks noGrp="1"/>
          </p:cNvSpPr>
          <p:nvPr>
            <p:ph type="body" sz="quarter" idx="13"/>
          </p:nvPr>
        </p:nvSpPr>
        <p:spPr>
          <a:xfrm>
            <a:off x="685800" y="1203515"/>
            <a:ext cx="8686800" cy="660295"/>
          </a:xfrm>
          <a:prstGeom prst="rect">
            <a:avLst/>
          </a:prstGeom>
        </p:spPr>
        <p:txBody>
          <a:bodyPr anchor="b"/>
          <a:lstStyle>
            <a:lvl1pPr>
              <a:defRPr i="1">
                <a:solidFill>
                  <a:schemeClr val="bg1">
                    <a:lumMod val="50000"/>
                  </a:schemeClr>
                </a:solidFill>
                <a:latin typeface="Lato Light" panose="020F0302020204030203" pitchFamily="34" charset="0"/>
              </a:defRPr>
            </a:lvl1pPr>
          </a:lstStyle>
          <a:p>
            <a:pPr lvl="0"/>
            <a:r>
              <a:rPr lang="en-US"/>
              <a:t>Edit Master text styles</a:t>
            </a:r>
          </a:p>
        </p:txBody>
      </p:sp>
      <p:pic>
        <p:nvPicPr>
          <p:cNvPr id="18" name="Picture 17">
            <a:extLst>
              <a:ext uri="{FF2B5EF4-FFF2-40B4-BE49-F238E27FC236}">
                <a16:creationId xmlns:a16="http://schemas.microsoft.com/office/drawing/2014/main" id="{82D8F524-4160-485B-8520-12D290E8CC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20" name="Rectangle 19">
            <a:extLst>
              <a:ext uri="{FF2B5EF4-FFF2-40B4-BE49-F238E27FC236}">
                <a16:creationId xmlns:a16="http://schemas.microsoft.com/office/drawing/2014/main" id="{44FC9359-EC3D-4ECD-A830-AAD7CEB95920}"/>
              </a:ext>
            </a:extLst>
          </p:cNvPr>
          <p:cNvSpPr/>
          <p:nvPr userDrawn="1"/>
        </p:nvSpPr>
        <p:spPr>
          <a:xfrm>
            <a:off x="660400" y="1881498"/>
            <a:ext cx="939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Slide Number Placeholder 5">
            <a:extLst>
              <a:ext uri="{FF2B5EF4-FFF2-40B4-BE49-F238E27FC236}">
                <a16:creationId xmlns:a16="http://schemas.microsoft.com/office/drawing/2014/main" id="{50B0B603-48D1-495F-9BE8-A07BADD146DE}"/>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103243491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Section Break w Copy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967856"/>
            <a:ext cx="8686800" cy="949024"/>
          </a:xfrm>
          <a:prstGeom prst="rect">
            <a:avLst/>
          </a:prstGeom>
        </p:spPr>
        <p:txBody>
          <a:bodyPr/>
          <a:lstStyle>
            <a:lvl1pPr>
              <a:defRPr b="1">
                <a:solidFill>
                  <a:schemeClr val="bg1"/>
                </a:solidFill>
              </a:defRPr>
            </a:lvl1pPr>
          </a:lstStyle>
          <a:p>
            <a:r>
              <a:rPr lang="en-US" dirty="0"/>
              <a:t>Section Name</a:t>
            </a:r>
          </a:p>
        </p:txBody>
      </p:sp>
      <p:sp>
        <p:nvSpPr>
          <p:cNvPr id="10" name="Text Placeholder 9"/>
          <p:cNvSpPr>
            <a:spLocks noGrp="1"/>
          </p:cNvSpPr>
          <p:nvPr>
            <p:ph type="body" sz="quarter" idx="12" hasCustomPrompt="1"/>
          </p:nvPr>
        </p:nvSpPr>
        <p:spPr>
          <a:xfrm>
            <a:off x="685800" y="3116843"/>
            <a:ext cx="8686800" cy="2714943"/>
          </a:xfrm>
          <a:prstGeom prst="rect">
            <a:avLst/>
          </a:prstGeom>
        </p:spPr>
        <p:txBody>
          <a:bodyPr>
            <a:noAutofit/>
          </a:bodyPr>
          <a:lstStyle>
            <a:lvl1pPr>
              <a:defRPr sz="1800">
                <a:solidFill>
                  <a:schemeClr val="bg1"/>
                </a:solidFill>
                <a:latin typeface="Lato Light" panose="020F0302020204030203" pitchFamily="34" charset="0"/>
              </a:defRPr>
            </a:lvl1pPr>
          </a:lstStyle>
          <a:p>
            <a:pPr lvl="0"/>
            <a:r>
              <a:rPr lang="en-US" dirty="0"/>
              <a:t>Highlight Text</a:t>
            </a:r>
          </a:p>
        </p:txBody>
      </p:sp>
      <p:sp>
        <p:nvSpPr>
          <p:cNvPr id="12" name="Text Placeholder 11"/>
          <p:cNvSpPr>
            <a:spLocks noGrp="1"/>
          </p:cNvSpPr>
          <p:nvPr>
            <p:ph type="body" sz="quarter" idx="13"/>
          </p:nvPr>
        </p:nvSpPr>
        <p:spPr>
          <a:xfrm>
            <a:off x="685800" y="1218663"/>
            <a:ext cx="8686800" cy="660295"/>
          </a:xfrm>
          <a:prstGeom prst="rect">
            <a:avLst/>
          </a:prstGeom>
        </p:spPr>
        <p:txBody>
          <a:bodyPr anchor="b"/>
          <a:lstStyle>
            <a:lvl1pPr>
              <a:defRPr i="1">
                <a:solidFill>
                  <a:schemeClr val="bg1"/>
                </a:solidFill>
                <a:latin typeface="Lato Light" panose="020F0302020204030203" pitchFamily="34" charset="0"/>
              </a:defRPr>
            </a:lvl1pPr>
          </a:lstStyle>
          <a:p>
            <a:pPr lvl="0"/>
            <a:r>
              <a:rPr lang="en-US"/>
              <a:t>Edit Master text styles</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p:spPr>
      </p:pic>
      <p:sp>
        <p:nvSpPr>
          <p:cNvPr id="19" name="Rectangle 18">
            <a:extLst>
              <a:ext uri="{FF2B5EF4-FFF2-40B4-BE49-F238E27FC236}">
                <a16:creationId xmlns:a16="http://schemas.microsoft.com/office/drawing/2014/main" id="{2513049E-102E-437A-A353-3F453D0526A2}"/>
              </a:ext>
            </a:extLst>
          </p:cNvPr>
          <p:cNvSpPr/>
          <p:nvPr userDrawn="1"/>
        </p:nvSpPr>
        <p:spPr>
          <a:xfrm>
            <a:off x="660400" y="1881498"/>
            <a:ext cx="9398000" cy="986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Slide Number Placeholder 5">
            <a:extLst>
              <a:ext uri="{FF2B5EF4-FFF2-40B4-BE49-F238E27FC236}">
                <a16:creationId xmlns:a16="http://schemas.microsoft.com/office/drawing/2014/main" id="{3BADCD41-C8BB-405F-9624-B85B56FC795A}"/>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1"/>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98068541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Section Break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44963"/>
            <a:ext cx="8675370" cy="1112631"/>
          </a:xfrm>
          <a:prstGeom prst="rect">
            <a:avLst/>
          </a:prstGeom>
        </p:spPr>
        <p:txBody>
          <a:bodyPr>
            <a:noAutofit/>
          </a:bodyPr>
          <a:lstStyle>
            <a:lvl1pPr>
              <a:defRPr sz="5400" b="0">
                <a:solidFill>
                  <a:schemeClr val="accent2"/>
                </a:solidFill>
                <a:latin typeface="Lato Light" panose="020F0302020204030203" pitchFamily="34" charset="0"/>
              </a:defRPr>
            </a:lvl1pPr>
          </a:lstStyle>
          <a:p>
            <a:r>
              <a:rPr lang="en-US" dirty="0"/>
              <a:t>Add Section Name Here</a:t>
            </a:r>
          </a:p>
        </p:txBody>
      </p:sp>
      <p:pic>
        <p:nvPicPr>
          <p:cNvPr id="10" name="Picture 9">
            <a:extLst>
              <a:ext uri="{FF2B5EF4-FFF2-40B4-BE49-F238E27FC236}">
                <a16:creationId xmlns:a16="http://schemas.microsoft.com/office/drawing/2014/main" id="{E4447956-850F-492E-B50F-952A3BAA18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4" name="Slide Number Placeholder 5">
            <a:extLst>
              <a:ext uri="{FF2B5EF4-FFF2-40B4-BE49-F238E27FC236}">
                <a16:creationId xmlns:a16="http://schemas.microsoft.com/office/drawing/2014/main" id="{5EEE1ECD-6A53-4F8E-BCC6-6A15DE97DAE2}"/>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2482755907"/>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Section Break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44963"/>
            <a:ext cx="8675370" cy="1112631"/>
          </a:xfrm>
          <a:prstGeom prst="rect">
            <a:avLst/>
          </a:prstGeom>
        </p:spPr>
        <p:txBody>
          <a:bodyPr>
            <a:noAutofit/>
          </a:bodyPr>
          <a:lstStyle>
            <a:lvl1pPr>
              <a:defRPr sz="5400" b="0">
                <a:solidFill>
                  <a:schemeClr val="accent4"/>
                </a:solidFill>
                <a:latin typeface="Lato Light" panose="020F0302020204030203" pitchFamily="34" charset="0"/>
              </a:defRPr>
            </a:lvl1pPr>
          </a:lstStyle>
          <a:p>
            <a:r>
              <a:rPr lang="en-US" dirty="0"/>
              <a:t>Add Section Name Here</a:t>
            </a:r>
          </a:p>
        </p:txBody>
      </p:sp>
      <p:pic>
        <p:nvPicPr>
          <p:cNvPr id="12" name="Picture 11">
            <a:extLst>
              <a:ext uri="{FF2B5EF4-FFF2-40B4-BE49-F238E27FC236}">
                <a16:creationId xmlns:a16="http://schemas.microsoft.com/office/drawing/2014/main" id="{4A614C11-B618-4F19-96BC-24526F651B83}"/>
              </a:ext>
            </a:extLst>
          </p:cNvPr>
          <p:cNvPicPr>
            <a:picLocks noChangeAspect="1"/>
          </p:cNvPicPr>
          <p:nvPr userDrawn="1"/>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1924" t="-5899"/>
          <a:stretch/>
        </p:blipFill>
        <p:spPr>
          <a:xfrm>
            <a:off x="9506368" y="6916328"/>
            <a:ext cx="232520" cy="856072"/>
          </a:xfrm>
          <a:prstGeom prst="rect">
            <a:avLst/>
          </a:prstGeom>
          <a:noFill/>
        </p:spPr>
      </p:pic>
      <p:sp>
        <p:nvSpPr>
          <p:cNvPr id="4" name="Slide Number Placeholder 5">
            <a:extLst>
              <a:ext uri="{FF2B5EF4-FFF2-40B4-BE49-F238E27FC236}">
                <a16:creationId xmlns:a16="http://schemas.microsoft.com/office/drawing/2014/main" id="{6BB62AFB-6159-4FE9-B88B-358114917DD4}"/>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1"/>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3002624160"/>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ack Cover - Whit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90800"/>
            <a:ext cx="4114800" cy="810537"/>
          </a:xfrm>
          <a:prstGeom prst="rect">
            <a:avLst/>
          </a:prstGeom>
        </p:spPr>
      </p:pic>
      <p:sp>
        <p:nvSpPr>
          <p:cNvPr id="5" name="Text Placeholder 5">
            <a:extLst>
              <a:ext uri="{FF2B5EF4-FFF2-40B4-BE49-F238E27FC236}">
                <a16:creationId xmlns:a16="http://schemas.microsoft.com/office/drawing/2014/main" id="{60F3A11E-B95F-4B9E-8A0F-2C5A0A5F7B10}"/>
              </a:ext>
            </a:extLst>
          </p:cNvPr>
          <p:cNvSpPr>
            <a:spLocks noGrp="1"/>
          </p:cNvSpPr>
          <p:nvPr>
            <p:ph type="body" sz="quarter" idx="13" hasCustomPrompt="1"/>
          </p:nvPr>
        </p:nvSpPr>
        <p:spPr>
          <a:xfrm>
            <a:off x="685800" y="4724400"/>
            <a:ext cx="4610100" cy="2721197"/>
          </a:xfrm>
          <a:prstGeom prst="rect">
            <a:avLst/>
          </a:prstGeom>
        </p:spPr>
        <p:txBody>
          <a:bodyPr anchor="b"/>
          <a:lstStyle>
            <a:lvl1pPr>
              <a:spcBef>
                <a:spcPts val="0"/>
              </a:spcBef>
              <a:defRPr sz="1600" b="0" baseline="0">
                <a:solidFill>
                  <a:schemeClr val="bg2"/>
                </a:solidFill>
                <a:latin typeface="Lato Light" panose="020F0302020204030203" pitchFamily="34" charset="0"/>
              </a:defRPr>
            </a:lvl1pPr>
          </a:lstStyle>
          <a:p>
            <a:pPr lvl="0"/>
            <a:r>
              <a:rPr lang="en-US" dirty="0"/>
              <a:t>Additional contact information</a:t>
            </a:r>
          </a:p>
        </p:txBody>
      </p:sp>
      <p:sp>
        <p:nvSpPr>
          <p:cNvPr id="8" name="TextBox 7">
            <a:extLst>
              <a:ext uri="{FF2B5EF4-FFF2-40B4-BE49-F238E27FC236}">
                <a16:creationId xmlns:a16="http://schemas.microsoft.com/office/drawing/2014/main" id="{4BDA1CF3-C321-4C03-AE06-930A2E57A487}"/>
              </a:ext>
            </a:extLst>
          </p:cNvPr>
          <p:cNvSpPr txBox="1"/>
          <p:nvPr userDrawn="1"/>
        </p:nvSpPr>
        <p:spPr>
          <a:xfrm>
            <a:off x="6728701" y="7107043"/>
            <a:ext cx="2669300" cy="338554"/>
          </a:xfrm>
          <a:prstGeom prst="rect">
            <a:avLst/>
          </a:prstGeom>
          <a:noFill/>
        </p:spPr>
        <p:txBody>
          <a:bodyPr wrap="square" rtlCol="0" anchor="b">
            <a:spAutoFit/>
          </a:bodyPr>
          <a:lstStyle/>
          <a:p>
            <a:pPr algn="r"/>
            <a:r>
              <a:rPr lang="en-US" sz="1600" b="1" dirty="0">
                <a:solidFill>
                  <a:schemeClr val="tx2"/>
                </a:solidFill>
                <a:latin typeface="+mj-lt"/>
              </a:rPr>
              <a:t>www.cnr.com</a:t>
            </a:r>
          </a:p>
        </p:txBody>
      </p:sp>
    </p:spTree>
    <p:extLst>
      <p:ext uri="{BB962C8B-B14F-4D97-AF65-F5344CB8AC3E}">
        <p14:creationId xmlns:p14="http://schemas.microsoft.com/office/powerpoint/2010/main" val="321428464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Page - Defaul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85801" y="6202308"/>
            <a:ext cx="8686800" cy="914401"/>
          </a:xfrm>
          <a:prstGeom prst="rect">
            <a:avLst/>
          </a:prstGeom>
        </p:spPr>
        <p:txBody>
          <a:bodyPr anchor="ctr"/>
          <a:lstStyle>
            <a:lvl1pPr>
              <a:defRPr b="1" i="0">
                <a:solidFill>
                  <a:schemeClr val="bg2"/>
                </a:solidFill>
              </a:defRPr>
            </a:lvl1pPr>
          </a:lstStyle>
          <a:p>
            <a:pPr lvl="0"/>
            <a:r>
              <a:rPr lang="en-US" dirty="0"/>
              <a:t>Author(s)</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1019" t="4549" r="7565" b="62461"/>
          <a:stretch/>
        </p:blipFill>
        <p:spPr>
          <a:xfrm>
            <a:off x="-3367" y="1857376"/>
            <a:ext cx="10065135" cy="1865099"/>
          </a:xfrm>
          <a:prstGeom prst="rect">
            <a:avLst/>
          </a:prstGeom>
        </p:spPr>
      </p:pic>
      <p:sp>
        <p:nvSpPr>
          <p:cNvPr id="2" name="Title 1"/>
          <p:cNvSpPr>
            <a:spLocks noGrp="1"/>
          </p:cNvSpPr>
          <p:nvPr>
            <p:ph type="title" hasCustomPrompt="1"/>
          </p:nvPr>
        </p:nvSpPr>
        <p:spPr>
          <a:xfrm>
            <a:off x="685801" y="4413215"/>
            <a:ext cx="8686800" cy="1770380"/>
          </a:xfrm>
          <a:prstGeom prst="rect">
            <a:avLst/>
          </a:prstGeom>
        </p:spPr>
        <p:txBody>
          <a:bodyPr anchor="t">
            <a:normAutofit/>
          </a:bodyPr>
          <a:lstStyle>
            <a:lvl1pPr>
              <a:defRPr sz="3495">
                <a:solidFill>
                  <a:schemeClr val="accent1"/>
                </a:solidFill>
                <a:latin typeface="+mn-lt"/>
              </a:defRPr>
            </a:lvl1pPr>
          </a:lstStyle>
          <a:p>
            <a:r>
              <a:rPr lang="en-US" dirty="0"/>
              <a:t>Title</a:t>
            </a:r>
          </a:p>
        </p:txBody>
      </p:sp>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685801" y="3960822"/>
            <a:ext cx="8686800" cy="439870"/>
          </a:xfrm>
          <a:prstGeom prst="rect">
            <a:avLst/>
          </a:prstGeom>
        </p:spPr>
        <p:txBody>
          <a:bodyPr anchor="b"/>
          <a:lstStyle>
            <a:lvl1pPr>
              <a:defRPr b="0" i="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3" name="Rectangle 12">
            <a:extLst>
              <a:ext uri="{FF2B5EF4-FFF2-40B4-BE49-F238E27FC236}">
                <a16:creationId xmlns:a16="http://schemas.microsoft.com/office/drawing/2014/main" id="{73357F01-F0F5-42F3-995D-CB5B0DB39FCB}"/>
              </a:ext>
            </a:extLst>
          </p:cNvPr>
          <p:cNvSpPr/>
          <p:nvPr userDrawn="1"/>
        </p:nvSpPr>
        <p:spPr>
          <a:xfrm>
            <a:off x="690082" y="7167565"/>
            <a:ext cx="8686800" cy="293927"/>
          </a:xfrm>
          <a:prstGeom prst="rect">
            <a:avLst/>
          </a:prstGeom>
        </p:spPr>
        <p:txBody>
          <a:bodyPr wrap="square">
            <a:spAutoFit/>
          </a:bodyPr>
          <a:lstStyle/>
          <a:p>
            <a:r>
              <a:rPr lang="en-US" sz="655"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655"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pic>
        <p:nvPicPr>
          <p:cNvPr id="16" name="object 6">
            <a:extLst>
              <a:ext uri="{FF2B5EF4-FFF2-40B4-BE49-F238E27FC236}">
                <a16:creationId xmlns:a16="http://schemas.microsoft.com/office/drawing/2014/main" id="{BC966E8D-7735-4A89-B45A-1F8A7D07A88C}"/>
              </a:ext>
            </a:extLst>
          </p:cNvPr>
          <p:cNvPicPr/>
          <p:nvPr userDrawn="1"/>
        </p:nvPicPr>
        <p:blipFill rotWithShape="1">
          <a:blip r:embed="rId4" cstate="print"/>
          <a:srcRect t="10851" b="-133"/>
          <a:stretch/>
        </p:blipFill>
        <p:spPr>
          <a:xfrm>
            <a:off x="0" y="1752600"/>
            <a:ext cx="10065136" cy="2136837"/>
          </a:xfrm>
          <a:prstGeom prst="rect">
            <a:avLst/>
          </a:prstGeom>
        </p:spPr>
      </p:pic>
    </p:spTree>
    <p:extLst>
      <p:ext uri="{BB962C8B-B14F-4D97-AF65-F5344CB8AC3E}">
        <p14:creationId xmlns:p14="http://schemas.microsoft.com/office/powerpoint/2010/main" val="2989814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Management +Team">
    <p:spTree>
      <p:nvGrpSpPr>
        <p:cNvPr id="1" name=""/>
        <p:cNvGrpSpPr/>
        <p:nvPr/>
      </p:nvGrpSpPr>
      <p:grpSpPr>
        <a:xfrm>
          <a:off x="0" y="0"/>
          <a:ext cx="0" cy="0"/>
          <a:chOff x="0" y="0"/>
          <a:chExt cx="0" cy="0"/>
        </a:xfrm>
      </p:grpSpPr>
      <p:sp>
        <p:nvSpPr>
          <p:cNvPr id="5" name="Rectangle 4"/>
          <p:cNvSpPr/>
          <p:nvPr userDrawn="1"/>
        </p:nvSpPr>
        <p:spPr>
          <a:xfrm>
            <a:off x="0" y="0"/>
            <a:ext cx="3581400" cy="77724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3891872" y="685800"/>
            <a:ext cx="5506129" cy="926230"/>
          </a:xfrm>
        </p:spPr>
        <p:txBody>
          <a:bodyPr/>
          <a:lstStyle>
            <a:lvl1pPr>
              <a:defRPr b="1" baseline="0">
                <a:latin typeface="Lato" panose="020F0502020204030203" pitchFamily="34" charset="0"/>
              </a:defRPr>
            </a:lvl1pPr>
          </a:lstStyle>
          <a:p>
            <a:r>
              <a:rPr lang="en-US" dirty="0"/>
              <a:t>Manager + 3</a:t>
            </a:r>
          </a:p>
        </p:txBody>
      </p:sp>
      <p:sp>
        <p:nvSpPr>
          <p:cNvPr id="3" name="Footer Placeholder 2"/>
          <p:cNvSpPr>
            <a:spLocks noGrp="1"/>
          </p:cNvSpPr>
          <p:nvPr>
            <p:ph type="ftr" sz="quarter" idx="10"/>
          </p:nvPr>
        </p:nvSpPr>
        <p:spPr>
          <a:xfrm>
            <a:off x="685801" y="6781802"/>
            <a:ext cx="8681085" cy="392851"/>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AB5CCA11-A4CF-47B9-B149-65ABF3A35027}" type="slidenum">
              <a:rPr lang="en-US" smtClean="0"/>
              <a:t>‹#›</a:t>
            </a:fld>
            <a:endParaRPr lang="en-US" dirty="0"/>
          </a:p>
        </p:txBody>
      </p:sp>
      <p:sp>
        <p:nvSpPr>
          <p:cNvPr id="6" name="Picture Placeholder 5"/>
          <p:cNvSpPr>
            <a:spLocks noGrp="1"/>
          </p:cNvSpPr>
          <p:nvPr>
            <p:ph type="pic" sz="quarter" idx="12"/>
          </p:nvPr>
        </p:nvSpPr>
        <p:spPr>
          <a:xfrm>
            <a:off x="1094127" y="1015598"/>
            <a:ext cx="1828800" cy="1828800"/>
          </a:xfrm>
          <a:prstGeom prst="ellipse">
            <a:avLst/>
          </a:prstGeom>
          <a:ln>
            <a:solidFill>
              <a:schemeClr val="accent1"/>
            </a:solidFill>
          </a:ln>
        </p:spPr>
        <p:txBody>
          <a:bodyPr/>
          <a:lstStyle/>
          <a:p>
            <a:r>
              <a:rPr lang="en-US" dirty="0"/>
              <a:t>Click icon to add picture</a:t>
            </a:r>
          </a:p>
        </p:txBody>
      </p:sp>
      <p:sp>
        <p:nvSpPr>
          <p:cNvPr id="9" name="Text Placeholder 8"/>
          <p:cNvSpPr>
            <a:spLocks noGrp="1"/>
          </p:cNvSpPr>
          <p:nvPr>
            <p:ph type="body" sz="quarter" idx="16"/>
          </p:nvPr>
        </p:nvSpPr>
        <p:spPr>
          <a:xfrm>
            <a:off x="698938" y="4274864"/>
            <a:ext cx="2743200" cy="2506936"/>
          </a:xfrm>
        </p:spPr>
        <p:txBody>
          <a:bodyPr>
            <a:noAutofit/>
          </a:bodyPr>
          <a:lstStyle>
            <a:lvl1pPr algn="l">
              <a:defRPr sz="1400">
                <a:solidFill>
                  <a:schemeClr val="bg1">
                    <a:lumMod val="50000"/>
                  </a:schemeClr>
                </a:solidFill>
                <a:latin typeface="Lato Light" panose="020F0302020204030203" pitchFamily="34" charset="0"/>
              </a:defRPr>
            </a:lvl1pPr>
          </a:lstStyle>
          <a:p>
            <a:pPr lvl="0"/>
            <a:r>
              <a:rPr lang="en-US"/>
              <a:t>Edit Master text styles</a:t>
            </a:r>
          </a:p>
        </p:txBody>
      </p:sp>
      <p:sp>
        <p:nvSpPr>
          <p:cNvPr id="12" name="Text Placeholder 11"/>
          <p:cNvSpPr>
            <a:spLocks noGrp="1"/>
          </p:cNvSpPr>
          <p:nvPr>
            <p:ph type="body" sz="quarter" idx="17" hasCustomPrompt="1"/>
          </p:nvPr>
        </p:nvSpPr>
        <p:spPr>
          <a:xfrm>
            <a:off x="698938" y="3780125"/>
            <a:ext cx="2743200" cy="438997"/>
          </a:xfrm>
        </p:spPr>
        <p:txBody>
          <a:bodyPr>
            <a:noAutofit/>
          </a:bodyPr>
          <a:lstStyle>
            <a:lvl1pPr algn="ctr">
              <a:defRPr sz="1800" b="1">
                <a:solidFill>
                  <a:schemeClr val="accent1"/>
                </a:solidFill>
              </a:defRPr>
            </a:lvl1pPr>
          </a:lstStyle>
          <a:p>
            <a:pPr lvl="0"/>
            <a:r>
              <a:rPr lang="en-US" dirty="0"/>
              <a:t>Title</a:t>
            </a:r>
          </a:p>
        </p:txBody>
      </p:sp>
      <p:sp>
        <p:nvSpPr>
          <p:cNvPr id="15" name="Text Placeholder 6"/>
          <p:cNvSpPr>
            <a:spLocks noGrp="1"/>
          </p:cNvSpPr>
          <p:nvPr>
            <p:ph type="body" sz="quarter" idx="13"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8" name="Text Placeholder 7"/>
          <p:cNvSpPr>
            <a:spLocks noGrp="1"/>
          </p:cNvSpPr>
          <p:nvPr>
            <p:ph type="body" sz="quarter" idx="18" hasCustomPrompt="1"/>
          </p:nvPr>
        </p:nvSpPr>
        <p:spPr>
          <a:xfrm>
            <a:off x="698500" y="3024164"/>
            <a:ext cx="2743638" cy="755674"/>
          </a:xfrm>
        </p:spPr>
        <p:txBody>
          <a:bodyPr>
            <a:noAutofit/>
          </a:bodyPr>
          <a:lstStyle>
            <a:lvl1pPr algn="ctr">
              <a:defRPr sz="2400" b="1">
                <a:solidFill>
                  <a:schemeClr val="accent2"/>
                </a:solidFill>
              </a:defRPr>
            </a:lvl1pPr>
          </a:lstStyle>
          <a:p>
            <a:pPr lvl="0"/>
            <a:r>
              <a:rPr lang="en-US" dirty="0"/>
              <a:t>Manager Name</a:t>
            </a:r>
          </a:p>
        </p:txBody>
      </p:sp>
      <p:sp>
        <p:nvSpPr>
          <p:cNvPr id="11" name="Picture Placeholder 10"/>
          <p:cNvSpPr>
            <a:spLocks noGrp="1"/>
          </p:cNvSpPr>
          <p:nvPr>
            <p:ph type="pic" sz="quarter" idx="19"/>
          </p:nvPr>
        </p:nvSpPr>
        <p:spPr>
          <a:xfrm>
            <a:off x="3809999" y="1857374"/>
            <a:ext cx="1188720" cy="1188720"/>
          </a:xfrm>
          <a:prstGeom prst="ellipse">
            <a:avLst/>
          </a:prstGeom>
          <a:ln>
            <a:solidFill>
              <a:schemeClr val="accent1"/>
            </a:solidFill>
          </a:ln>
        </p:spPr>
        <p:txBody>
          <a:bodyPr/>
          <a:lstStyle/>
          <a:p>
            <a:r>
              <a:rPr lang="en-US" dirty="0"/>
              <a:t>Click icon to add picture</a:t>
            </a:r>
          </a:p>
        </p:txBody>
      </p:sp>
      <p:sp>
        <p:nvSpPr>
          <p:cNvPr id="20" name="Text Placeholder 11"/>
          <p:cNvSpPr>
            <a:spLocks noGrp="1"/>
          </p:cNvSpPr>
          <p:nvPr>
            <p:ph type="body" sz="quarter" idx="24" hasCustomPrompt="1"/>
          </p:nvPr>
        </p:nvSpPr>
        <p:spPr>
          <a:xfrm>
            <a:off x="5133890" y="2470383"/>
            <a:ext cx="4264109" cy="438997"/>
          </a:xfrm>
        </p:spPr>
        <p:txBody>
          <a:bodyPr>
            <a:noAutofit/>
          </a:bodyPr>
          <a:lstStyle>
            <a:lvl1pPr algn="l">
              <a:defRPr sz="1600" b="0">
                <a:solidFill>
                  <a:schemeClr val="accent1"/>
                </a:solidFill>
              </a:defRPr>
            </a:lvl1pPr>
          </a:lstStyle>
          <a:p>
            <a:pPr lvl="0"/>
            <a:r>
              <a:rPr lang="en-US" dirty="0"/>
              <a:t>Title</a:t>
            </a:r>
          </a:p>
        </p:txBody>
      </p:sp>
      <p:sp>
        <p:nvSpPr>
          <p:cNvPr id="21" name="Text Placeholder 7"/>
          <p:cNvSpPr>
            <a:spLocks noGrp="1"/>
          </p:cNvSpPr>
          <p:nvPr>
            <p:ph type="body" sz="quarter" idx="25" hasCustomPrompt="1"/>
          </p:nvPr>
        </p:nvSpPr>
        <p:spPr>
          <a:xfrm>
            <a:off x="5133891" y="1857377"/>
            <a:ext cx="4263428" cy="597463"/>
          </a:xfrm>
        </p:spPr>
        <p:txBody>
          <a:bodyPr>
            <a:no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
        <p:nvSpPr>
          <p:cNvPr id="24" name="Picture Placeholder 10"/>
          <p:cNvSpPr>
            <a:spLocks noGrp="1"/>
          </p:cNvSpPr>
          <p:nvPr>
            <p:ph type="pic" sz="quarter" idx="26"/>
          </p:nvPr>
        </p:nvSpPr>
        <p:spPr>
          <a:xfrm>
            <a:off x="3798675" y="3620560"/>
            <a:ext cx="1188720" cy="1188720"/>
          </a:xfrm>
          <a:prstGeom prst="ellipse">
            <a:avLst/>
          </a:prstGeom>
          <a:ln>
            <a:solidFill>
              <a:schemeClr val="accent1"/>
            </a:solidFill>
          </a:ln>
        </p:spPr>
        <p:txBody>
          <a:bodyPr/>
          <a:lstStyle/>
          <a:p>
            <a:r>
              <a:rPr lang="en-US" dirty="0"/>
              <a:t>Click icon to add picture</a:t>
            </a:r>
          </a:p>
        </p:txBody>
      </p:sp>
      <p:sp>
        <p:nvSpPr>
          <p:cNvPr id="25" name="Text Placeholder 11"/>
          <p:cNvSpPr>
            <a:spLocks noGrp="1"/>
          </p:cNvSpPr>
          <p:nvPr>
            <p:ph type="body" sz="quarter" idx="27" hasCustomPrompt="1"/>
          </p:nvPr>
        </p:nvSpPr>
        <p:spPr>
          <a:xfrm>
            <a:off x="5122566" y="4233569"/>
            <a:ext cx="4275433" cy="438997"/>
          </a:xfrm>
        </p:spPr>
        <p:txBody>
          <a:bodyPr>
            <a:noAutofit/>
          </a:bodyPr>
          <a:lstStyle>
            <a:lvl1pPr algn="l">
              <a:defRPr sz="1600" b="0">
                <a:solidFill>
                  <a:schemeClr val="accent1"/>
                </a:solidFill>
              </a:defRPr>
            </a:lvl1pPr>
          </a:lstStyle>
          <a:p>
            <a:pPr lvl="0"/>
            <a:r>
              <a:rPr lang="en-US" dirty="0"/>
              <a:t>Title</a:t>
            </a:r>
          </a:p>
        </p:txBody>
      </p:sp>
      <p:sp>
        <p:nvSpPr>
          <p:cNvPr id="26" name="Text Placeholder 7"/>
          <p:cNvSpPr>
            <a:spLocks noGrp="1"/>
          </p:cNvSpPr>
          <p:nvPr>
            <p:ph type="body" sz="quarter" idx="28" hasCustomPrompt="1"/>
          </p:nvPr>
        </p:nvSpPr>
        <p:spPr>
          <a:xfrm>
            <a:off x="5122566" y="3620563"/>
            <a:ext cx="4275433" cy="597463"/>
          </a:xfrm>
        </p:spPr>
        <p:txBody>
          <a:bodyPr>
            <a:no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
        <p:nvSpPr>
          <p:cNvPr id="27" name="Picture Placeholder 10"/>
          <p:cNvSpPr>
            <a:spLocks noGrp="1"/>
          </p:cNvSpPr>
          <p:nvPr>
            <p:ph type="pic" sz="quarter" idx="29"/>
          </p:nvPr>
        </p:nvSpPr>
        <p:spPr>
          <a:xfrm>
            <a:off x="3809999" y="5441879"/>
            <a:ext cx="1188720" cy="1188720"/>
          </a:xfrm>
          <a:prstGeom prst="ellipse">
            <a:avLst/>
          </a:prstGeom>
          <a:ln>
            <a:solidFill>
              <a:schemeClr val="accent1"/>
            </a:solidFill>
          </a:ln>
        </p:spPr>
        <p:txBody>
          <a:bodyPr/>
          <a:lstStyle/>
          <a:p>
            <a:r>
              <a:rPr lang="en-US" dirty="0"/>
              <a:t>Click icon to add picture</a:t>
            </a:r>
          </a:p>
        </p:txBody>
      </p:sp>
      <p:sp>
        <p:nvSpPr>
          <p:cNvPr id="28" name="Text Placeholder 11"/>
          <p:cNvSpPr>
            <a:spLocks noGrp="1"/>
          </p:cNvSpPr>
          <p:nvPr>
            <p:ph type="body" sz="quarter" idx="30" hasCustomPrompt="1"/>
          </p:nvPr>
        </p:nvSpPr>
        <p:spPr>
          <a:xfrm>
            <a:off x="5133891" y="6054888"/>
            <a:ext cx="4263428" cy="438997"/>
          </a:xfrm>
        </p:spPr>
        <p:txBody>
          <a:bodyPr>
            <a:noAutofit/>
          </a:bodyPr>
          <a:lstStyle>
            <a:lvl1pPr algn="l">
              <a:defRPr sz="1600" b="0">
                <a:solidFill>
                  <a:schemeClr val="accent1"/>
                </a:solidFill>
              </a:defRPr>
            </a:lvl1pPr>
          </a:lstStyle>
          <a:p>
            <a:pPr lvl="0"/>
            <a:r>
              <a:rPr lang="en-US" dirty="0"/>
              <a:t>Title</a:t>
            </a:r>
          </a:p>
        </p:txBody>
      </p:sp>
      <p:sp>
        <p:nvSpPr>
          <p:cNvPr id="29" name="Text Placeholder 7"/>
          <p:cNvSpPr>
            <a:spLocks noGrp="1"/>
          </p:cNvSpPr>
          <p:nvPr>
            <p:ph type="body" sz="quarter" idx="31" hasCustomPrompt="1"/>
          </p:nvPr>
        </p:nvSpPr>
        <p:spPr>
          <a:xfrm>
            <a:off x="5133890" y="5441882"/>
            <a:ext cx="4264109" cy="597463"/>
          </a:xfrm>
        </p:spPr>
        <p:txBody>
          <a:bodyPr>
            <a:no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Tree>
    <p:extLst>
      <p:ext uri="{BB962C8B-B14F-4D97-AF65-F5344CB8AC3E}">
        <p14:creationId xmlns:p14="http://schemas.microsoft.com/office/powerpoint/2010/main" val="2204349847"/>
      </p:ext>
    </p:extLst>
  </p:cSld>
  <p:clrMapOvr>
    <a:masterClrMapping/>
  </p:clrMapOvr>
  <p:extLst>
    <p:ext uri="{DCECCB84-F9BA-43D5-87BE-67443E8EF086}">
      <p15:sldGuideLst xmlns:p15="http://schemas.microsoft.com/office/powerpoint/2012/main">
        <p15:guide id="1" pos="2448">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Page - Ligh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4B6BE5A-0D20-41AC-9DE8-DFF7AB3473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9" name="Rectangle 8">
            <a:extLst>
              <a:ext uri="{FF2B5EF4-FFF2-40B4-BE49-F238E27FC236}">
                <a16:creationId xmlns:a16="http://schemas.microsoft.com/office/drawing/2014/main" id="{86ECC72D-13E9-4FCB-A9D4-6231A6ABB02C}"/>
              </a:ext>
            </a:extLst>
          </p:cNvPr>
          <p:cNvSpPr/>
          <p:nvPr userDrawn="1"/>
        </p:nvSpPr>
        <p:spPr>
          <a:xfrm>
            <a:off x="690082" y="7167565"/>
            <a:ext cx="8686800" cy="293927"/>
          </a:xfrm>
          <a:prstGeom prst="rect">
            <a:avLst/>
          </a:prstGeom>
        </p:spPr>
        <p:txBody>
          <a:bodyPr wrap="square">
            <a:spAutoFit/>
          </a:bodyPr>
          <a:lstStyle/>
          <a:p>
            <a:r>
              <a:rPr lang="en-US" sz="655"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655"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sp>
        <p:nvSpPr>
          <p:cNvPr id="10" name="Text Placeholder 7">
            <a:extLst>
              <a:ext uri="{FF2B5EF4-FFF2-40B4-BE49-F238E27FC236}">
                <a16:creationId xmlns:a16="http://schemas.microsoft.com/office/drawing/2014/main" id="{863D7943-F99E-45A7-8F90-E9AF103B7594}"/>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2"/>
                </a:solidFill>
              </a:defRPr>
            </a:lvl1pPr>
          </a:lstStyle>
          <a:p>
            <a:pPr lvl="0"/>
            <a:r>
              <a:rPr lang="en-US" dirty="0"/>
              <a:t>Author(s)</a:t>
            </a:r>
          </a:p>
        </p:txBody>
      </p:sp>
      <p:sp>
        <p:nvSpPr>
          <p:cNvPr id="11" name="Text Placeholder 10">
            <a:extLst>
              <a:ext uri="{FF2B5EF4-FFF2-40B4-BE49-F238E27FC236}">
                <a16:creationId xmlns:a16="http://schemas.microsoft.com/office/drawing/2014/main" id="{81CE78CB-C6E0-417C-880B-7F6A66D36AF3}"/>
              </a:ext>
            </a:extLst>
          </p:cNvPr>
          <p:cNvSpPr>
            <a:spLocks noGrp="1"/>
          </p:cNvSpPr>
          <p:nvPr>
            <p:ph type="body" sz="quarter" idx="15" hasCustomPrompt="1"/>
          </p:nvPr>
        </p:nvSpPr>
        <p:spPr>
          <a:xfrm>
            <a:off x="685801" y="3139983"/>
            <a:ext cx="8686800" cy="665692"/>
          </a:xfrm>
          <a:prstGeom prst="rect">
            <a:avLst/>
          </a:prstGeom>
        </p:spPr>
        <p:txBody>
          <a:bodyPr anchor="b"/>
          <a:lstStyle>
            <a:lvl1pPr>
              <a:defRPr b="0" i="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3" name="Title 1">
            <a:extLst>
              <a:ext uri="{FF2B5EF4-FFF2-40B4-BE49-F238E27FC236}">
                <a16:creationId xmlns:a16="http://schemas.microsoft.com/office/drawing/2014/main" id="{0C52251B-CBEA-4744-8955-765846804B5F}"/>
              </a:ext>
            </a:extLst>
          </p:cNvPr>
          <p:cNvSpPr>
            <a:spLocks noGrp="1"/>
          </p:cNvSpPr>
          <p:nvPr>
            <p:ph type="title" hasCustomPrompt="1"/>
          </p:nvPr>
        </p:nvSpPr>
        <p:spPr>
          <a:xfrm>
            <a:off x="686238" y="3805676"/>
            <a:ext cx="8686800" cy="1806680"/>
          </a:xfrm>
          <a:prstGeom prst="rect">
            <a:avLst/>
          </a:prstGeom>
          <a:solidFill>
            <a:srgbClr val="FFFFFF">
              <a:alpha val="10196"/>
            </a:srgbClr>
          </a:solidFill>
        </p:spPr>
        <p:txBody>
          <a:bodyPr anchor="t">
            <a:normAutofit/>
          </a:bodyPr>
          <a:lstStyle>
            <a:lvl1pPr>
              <a:defRPr sz="3495">
                <a:solidFill>
                  <a:schemeClr val="accent1"/>
                </a:solidFill>
                <a:latin typeface="+mn-lt"/>
              </a:defRPr>
            </a:lvl1pPr>
          </a:lstStyle>
          <a:p>
            <a:r>
              <a:rPr lang="en-US" dirty="0"/>
              <a:t>Title</a:t>
            </a:r>
          </a:p>
        </p:txBody>
      </p:sp>
    </p:spTree>
    <p:extLst>
      <p:ext uri="{BB962C8B-B14F-4D97-AF65-F5344CB8AC3E}">
        <p14:creationId xmlns:p14="http://schemas.microsoft.com/office/powerpoint/2010/main" val="99037274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Page - Dark">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9A6F16-DA84-45DB-BFC2-28ED3CCE0A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18" y="682637"/>
            <a:ext cx="4114800" cy="902276"/>
          </a:xfrm>
          <a:prstGeom prst="rect">
            <a:avLst/>
          </a:prstGeom>
        </p:spPr>
      </p:pic>
      <p:sp>
        <p:nvSpPr>
          <p:cNvPr id="9" name="Rectangle 8">
            <a:extLst>
              <a:ext uri="{FF2B5EF4-FFF2-40B4-BE49-F238E27FC236}">
                <a16:creationId xmlns:a16="http://schemas.microsoft.com/office/drawing/2014/main" id="{562D0C87-5CC9-4CC2-9F9E-2DCF2E53E631}"/>
              </a:ext>
            </a:extLst>
          </p:cNvPr>
          <p:cNvSpPr/>
          <p:nvPr userDrawn="1"/>
        </p:nvSpPr>
        <p:spPr>
          <a:xfrm>
            <a:off x="690082" y="7167565"/>
            <a:ext cx="8686800" cy="293927"/>
          </a:xfrm>
          <a:prstGeom prst="rect">
            <a:avLst/>
          </a:prstGeom>
        </p:spPr>
        <p:txBody>
          <a:bodyPr wrap="square">
            <a:spAutoFit/>
          </a:bodyPr>
          <a:lstStyle/>
          <a:p>
            <a:r>
              <a:rPr lang="en-US" sz="655" dirty="0">
                <a:solidFill>
                  <a:schemeClr val="bg1"/>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655" dirty="0">
                <a:solidFill>
                  <a:schemeClr val="bg1"/>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sp>
        <p:nvSpPr>
          <p:cNvPr id="17" name="Text Placeholder 7">
            <a:extLst>
              <a:ext uri="{FF2B5EF4-FFF2-40B4-BE49-F238E27FC236}">
                <a16:creationId xmlns:a16="http://schemas.microsoft.com/office/drawing/2014/main" id="{261B20FE-793F-458F-8255-195AFD0461B1}"/>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1"/>
                </a:solidFill>
              </a:defRPr>
            </a:lvl1pPr>
          </a:lstStyle>
          <a:p>
            <a:pPr lvl="0"/>
            <a:r>
              <a:rPr lang="en-US" dirty="0"/>
              <a:t>Author(s)</a:t>
            </a:r>
          </a:p>
        </p:txBody>
      </p:sp>
      <p:sp>
        <p:nvSpPr>
          <p:cNvPr id="18" name="Text Placeholder 10">
            <a:extLst>
              <a:ext uri="{FF2B5EF4-FFF2-40B4-BE49-F238E27FC236}">
                <a16:creationId xmlns:a16="http://schemas.microsoft.com/office/drawing/2014/main" id="{76A265E1-AB06-4AA0-BD02-5EAD0B680216}"/>
              </a:ext>
            </a:extLst>
          </p:cNvPr>
          <p:cNvSpPr>
            <a:spLocks noGrp="1"/>
          </p:cNvSpPr>
          <p:nvPr>
            <p:ph type="body" sz="quarter" idx="15" hasCustomPrompt="1"/>
          </p:nvPr>
        </p:nvSpPr>
        <p:spPr>
          <a:xfrm>
            <a:off x="685801" y="3139983"/>
            <a:ext cx="8686800" cy="665692"/>
          </a:xfrm>
          <a:prstGeom prst="rect">
            <a:avLst/>
          </a:prstGeom>
        </p:spPr>
        <p:txBody>
          <a:bodyPr anchor="b"/>
          <a:lstStyle>
            <a:lvl1pPr>
              <a:defRPr b="0" i="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9" name="Title 1">
            <a:extLst>
              <a:ext uri="{FF2B5EF4-FFF2-40B4-BE49-F238E27FC236}">
                <a16:creationId xmlns:a16="http://schemas.microsoft.com/office/drawing/2014/main" id="{9051D2E2-0DEF-44ED-BB64-4EDE583A7AF3}"/>
              </a:ext>
            </a:extLst>
          </p:cNvPr>
          <p:cNvSpPr>
            <a:spLocks noGrp="1"/>
          </p:cNvSpPr>
          <p:nvPr>
            <p:ph type="title" hasCustomPrompt="1"/>
          </p:nvPr>
        </p:nvSpPr>
        <p:spPr>
          <a:xfrm>
            <a:off x="686238" y="3805676"/>
            <a:ext cx="8686800" cy="1806680"/>
          </a:xfrm>
          <a:prstGeom prst="rect">
            <a:avLst/>
          </a:prstGeom>
          <a:noFill/>
        </p:spPr>
        <p:txBody>
          <a:bodyPr anchor="t">
            <a:normAutofit/>
          </a:bodyPr>
          <a:lstStyle>
            <a:lvl1pPr>
              <a:defRPr sz="3495">
                <a:solidFill>
                  <a:schemeClr val="bg1"/>
                </a:solidFill>
                <a:latin typeface="+mn-lt"/>
              </a:defRPr>
            </a:lvl1pPr>
          </a:lstStyle>
          <a:p>
            <a:r>
              <a:rPr lang="en-US" dirty="0"/>
              <a:t>Title</a:t>
            </a:r>
          </a:p>
        </p:txBody>
      </p:sp>
    </p:spTree>
    <p:extLst>
      <p:ext uri="{BB962C8B-B14F-4D97-AF65-F5344CB8AC3E}">
        <p14:creationId xmlns:p14="http://schemas.microsoft.com/office/powerpoint/2010/main" val="21616715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Page - Alternate 1">
    <p:spTree>
      <p:nvGrpSpPr>
        <p:cNvPr id="1" name=""/>
        <p:cNvGrpSpPr/>
        <p:nvPr/>
      </p:nvGrpSpPr>
      <p:grpSpPr>
        <a:xfrm>
          <a:off x="0" y="0"/>
          <a:ext cx="0" cy="0"/>
          <a:chOff x="0" y="0"/>
          <a:chExt cx="0" cy="0"/>
        </a:xfrm>
      </p:grpSpPr>
      <p:sp>
        <p:nvSpPr>
          <p:cNvPr id="13" name="Rectangle 12"/>
          <p:cNvSpPr/>
          <p:nvPr userDrawn="1"/>
        </p:nvSpPr>
        <p:spPr>
          <a:xfrm>
            <a:off x="1" y="1857376"/>
            <a:ext cx="10058400" cy="3754977"/>
          </a:xfrm>
          <a:prstGeom prst="rect">
            <a:avLst/>
          </a:prstGeom>
          <a:solidFill>
            <a:schemeClr val="accent6">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pic>
        <p:nvPicPr>
          <p:cNvPr id="10" name="object 6"/>
          <p:cNvPicPr/>
          <p:nvPr/>
        </p:nvPicPr>
        <p:blipFill>
          <a:blip r:embed="rId2" cstate="print"/>
          <a:stretch>
            <a:fillRect/>
          </a:stretch>
        </p:blipFill>
        <p:spPr>
          <a:xfrm>
            <a:off x="-6735" y="1849799"/>
            <a:ext cx="10065136" cy="3767810"/>
          </a:xfrm>
          <a:prstGeom prst="rect">
            <a:avLst/>
          </a:prstGeom>
        </p:spPr>
      </p:pic>
      <p:sp>
        <p:nvSpPr>
          <p:cNvPr id="3" name="Rectangle 2"/>
          <p:cNvSpPr/>
          <p:nvPr userDrawn="1"/>
        </p:nvSpPr>
        <p:spPr>
          <a:xfrm>
            <a:off x="-15714" y="1857374"/>
            <a:ext cx="10058401" cy="3754979"/>
          </a:xfrm>
          <a:prstGeom prst="rect">
            <a:avLst/>
          </a:prstGeom>
          <a:solidFill>
            <a:schemeClr val="accent6">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dirty="0"/>
          </a:p>
        </p:txBody>
      </p:sp>
      <p:sp>
        <p:nvSpPr>
          <p:cNvPr id="20" name="Rectangle 19">
            <a:extLst>
              <a:ext uri="{FF2B5EF4-FFF2-40B4-BE49-F238E27FC236}">
                <a16:creationId xmlns:a16="http://schemas.microsoft.com/office/drawing/2014/main" id="{A579FAAA-E946-4C08-943A-AAE61C975C4A}"/>
              </a:ext>
            </a:extLst>
          </p:cNvPr>
          <p:cNvSpPr/>
          <p:nvPr userDrawn="1"/>
        </p:nvSpPr>
        <p:spPr>
          <a:xfrm>
            <a:off x="690082" y="7167565"/>
            <a:ext cx="8686800" cy="293927"/>
          </a:xfrm>
          <a:prstGeom prst="rect">
            <a:avLst/>
          </a:prstGeom>
        </p:spPr>
        <p:txBody>
          <a:bodyPr wrap="square">
            <a:spAutoFit/>
          </a:bodyPr>
          <a:lstStyle/>
          <a:p>
            <a:r>
              <a:rPr lang="en-US" sz="655"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655"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pic>
        <p:nvPicPr>
          <p:cNvPr id="23" name="Picture 22">
            <a:extLst>
              <a:ext uri="{FF2B5EF4-FFF2-40B4-BE49-F238E27FC236}">
                <a16:creationId xmlns:a16="http://schemas.microsoft.com/office/drawing/2014/main" id="{F829B8DC-B73D-425E-955A-A690E7BE34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2"/>
                </a:solidFill>
              </a:defRPr>
            </a:lvl1pPr>
          </a:lstStyle>
          <a:p>
            <a:pPr lvl="0"/>
            <a:r>
              <a:rPr lang="en-US" dirty="0"/>
              <a:t>Author(s)</a:t>
            </a:r>
          </a:p>
        </p:txBody>
      </p:sp>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685801" y="3139983"/>
            <a:ext cx="8686800" cy="665692"/>
          </a:xfrm>
          <a:prstGeom prst="rect">
            <a:avLst/>
          </a:prstGeom>
        </p:spPr>
        <p:txBody>
          <a:bodyPr anchor="b"/>
          <a:lstStyle>
            <a:lvl1pPr>
              <a:defRPr b="0" i="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2" name="Title 1"/>
          <p:cNvSpPr>
            <a:spLocks noGrp="1"/>
          </p:cNvSpPr>
          <p:nvPr>
            <p:ph type="title" hasCustomPrompt="1"/>
          </p:nvPr>
        </p:nvSpPr>
        <p:spPr>
          <a:xfrm>
            <a:off x="686238" y="3805676"/>
            <a:ext cx="8686800" cy="1806680"/>
          </a:xfrm>
          <a:prstGeom prst="rect">
            <a:avLst/>
          </a:prstGeom>
          <a:solidFill>
            <a:srgbClr val="FFFFFF">
              <a:alpha val="10196"/>
            </a:srgbClr>
          </a:solidFill>
        </p:spPr>
        <p:txBody>
          <a:bodyPr anchor="t">
            <a:normAutofit/>
          </a:bodyPr>
          <a:lstStyle>
            <a:lvl1pPr>
              <a:defRPr sz="3495">
                <a:solidFill>
                  <a:schemeClr val="bg1"/>
                </a:solidFill>
                <a:latin typeface="+mn-lt"/>
              </a:defRPr>
            </a:lvl1pPr>
          </a:lstStyle>
          <a:p>
            <a:r>
              <a:rPr lang="en-US" dirty="0"/>
              <a:t>Title (2 lines max)</a:t>
            </a:r>
          </a:p>
        </p:txBody>
      </p:sp>
    </p:spTree>
    <p:extLst>
      <p:ext uri="{BB962C8B-B14F-4D97-AF65-F5344CB8AC3E}">
        <p14:creationId xmlns:p14="http://schemas.microsoft.com/office/powerpoint/2010/main" val="428482490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Agenda/Contents - 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A96387-3C8B-41EC-9E0E-B170221D8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13" name="Text Placeholder 2">
            <a:extLst>
              <a:ext uri="{FF2B5EF4-FFF2-40B4-BE49-F238E27FC236}">
                <a16:creationId xmlns:a16="http://schemas.microsoft.com/office/drawing/2014/main" id="{79BFA142-BF46-4597-9BE9-7BE717B4AD1A}"/>
              </a:ext>
            </a:extLst>
          </p:cNvPr>
          <p:cNvSpPr>
            <a:spLocks noGrp="1"/>
          </p:cNvSpPr>
          <p:nvPr>
            <p:ph idx="1" hasCustomPrompt="1"/>
          </p:nvPr>
        </p:nvSpPr>
        <p:spPr>
          <a:xfrm>
            <a:off x="685801" y="1864018"/>
            <a:ext cx="8686800" cy="4435294"/>
          </a:xfrm>
          <a:prstGeom prst="rect">
            <a:avLst/>
          </a:prstGeom>
        </p:spPr>
        <p:txBody>
          <a:bodyPr vert="horz" lIns="91440" tIns="45720" rIns="91440" bIns="45720" rtlCol="0">
            <a:noAutofit/>
          </a:bodyPr>
          <a:lstStyle>
            <a:lvl1pPr>
              <a:spcBef>
                <a:spcPts val="874"/>
              </a:spcBef>
              <a:spcAft>
                <a:spcPts val="436"/>
              </a:spcAft>
              <a:defRPr b="1" spc="73" baseline="0">
                <a:solidFill>
                  <a:schemeClr val="accent1"/>
                </a:solidFill>
                <a:latin typeface="+mj-lt"/>
              </a:defRPr>
            </a:lvl1pPr>
          </a:lstStyle>
          <a:p>
            <a:pPr lvl="0"/>
            <a:r>
              <a:rPr lang="en-US" dirty="0"/>
              <a:t>List Section Titles or Agenda Topics Here</a:t>
            </a:r>
          </a:p>
        </p:txBody>
      </p:sp>
      <p:sp>
        <p:nvSpPr>
          <p:cNvPr id="5" name="Title 1">
            <a:extLst>
              <a:ext uri="{FF2B5EF4-FFF2-40B4-BE49-F238E27FC236}">
                <a16:creationId xmlns:a16="http://schemas.microsoft.com/office/drawing/2014/main" id="{44CE4FD5-13F9-41A1-B219-426251250E72}"/>
              </a:ext>
            </a:extLst>
          </p:cNvPr>
          <p:cNvSpPr>
            <a:spLocks noGrp="1"/>
          </p:cNvSpPr>
          <p:nvPr>
            <p:ph type="title" hasCustomPrompt="1"/>
          </p:nvPr>
        </p:nvSpPr>
        <p:spPr>
          <a:xfrm>
            <a:off x="685801" y="732410"/>
            <a:ext cx="8681085" cy="1020190"/>
          </a:xfrm>
          <a:prstGeom prst="rect">
            <a:avLst/>
          </a:prstGeom>
        </p:spPr>
        <p:txBody>
          <a:bodyPr>
            <a:noAutofit/>
          </a:bodyPr>
          <a:lstStyle>
            <a:lvl1pPr>
              <a:defRPr sz="3931" b="0">
                <a:solidFill>
                  <a:schemeClr val="accent2"/>
                </a:solidFill>
                <a:latin typeface="Lato Light" panose="020F0302020204030203" pitchFamily="34" charset="0"/>
              </a:defRPr>
            </a:lvl1pPr>
          </a:lstStyle>
          <a:p>
            <a:r>
              <a:rPr lang="en-US" dirty="0"/>
              <a:t>Add Title Here</a:t>
            </a:r>
          </a:p>
        </p:txBody>
      </p:sp>
      <p:sp>
        <p:nvSpPr>
          <p:cNvPr id="6" name="Slide Number Placeholder 5">
            <a:extLst>
              <a:ext uri="{FF2B5EF4-FFF2-40B4-BE49-F238E27FC236}">
                <a16:creationId xmlns:a16="http://schemas.microsoft.com/office/drawing/2014/main" id="{8DB961BB-B270-4684-88B4-5542336E2F26}"/>
              </a:ext>
            </a:extLst>
          </p:cNvPr>
          <p:cNvSpPr>
            <a:spLocks noGrp="1"/>
          </p:cNvSpPr>
          <p:nvPr>
            <p:ph type="sldNum" sz="quarter" idx="4"/>
          </p:nvPr>
        </p:nvSpPr>
        <p:spPr>
          <a:xfrm>
            <a:off x="8952369" y="7203863"/>
            <a:ext cx="414517" cy="483635"/>
          </a:xfrm>
          <a:prstGeom prst="rect">
            <a:avLst/>
          </a:prstGeom>
        </p:spPr>
        <p:txBody>
          <a:bodyPr vert="horz" lIns="91440" tIns="45720" rIns="91440" bIns="45720" rtlCol="0" anchor="ctr"/>
          <a:lstStyle>
            <a:lvl1pPr algn="r">
              <a:defRPr sz="655">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1655760566"/>
      </p:ext>
    </p:extLst>
  </p:cSld>
  <p:clrMapOvr>
    <a:masterClrMapping/>
  </p:clrMapOvr>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genda/Contents - Dark">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p:spPr>
      </p:pic>
      <p:sp>
        <p:nvSpPr>
          <p:cNvPr id="11" name="Text Placeholder 2">
            <a:extLst>
              <a:ext uri="{FF2B5EF4-FFF2-40B4-BE49-F238E27FC236}">
                <a16:creationId xmlns:a16="http://schemas.microsoft.com/office/drawing/2014/main" id="{CF2F2741-05BC-4C4B-BF60-869E289C791D}"/>
              </a:ext>
            </a:extLst>
          </p:cNvPr>
          <p:cNvSpPr>
            <a:spLocks noGrp="1"/>
          </p:cNvSpPr>
          <p:nvPr>
            <p:ph idx="1" hasCustomPrompt="1"/>
          </p:nvPr>
        </p:nvSpPr>
        <p:spPr>
          <a:xfrm>
            <a:off x="685801" y="1864018"/>
            <a:ext cx="8686800" cy="4435294"/>
          </a:xfrm>
          <a:prstGeom prst="rect">
            <a:avLst/>
          </a:prstGeom>
        </p:spPr>
        <p:txBody>
          <a:bodyPr vert="horz" lIns="91440" tIns="45720" rIns="91440" bIns="45720" rtlCol="0">
            <a:noAutofit/>
          </a:bodyPr>
          <a:lstStyle>
            <a:lvl1pPr>
              <a:spcBef>
                <a:spcPts val="874"/>
              </a:spcBef>
              <a:spcAft>
                <a:spcPts val="436"/>
              </a:spcAft>
              <a:defRPr b="1" spc="73" baseline="0">
                <a:solidFill>
                  <a:schemeClr val="bg1"/>
                </a:solidFill>
                <a:latin typeface="+mj-lt"/>
              </a:defRPr>
            </a:lvl1pPr>
          </a:lstStyle>
          <a:p>
            <a:pPr lvl="0"/>
            <a:r>
              <a:rPr lang="en-US" dirty="0"/>
              <a:t>List Section Titles or Agenda Topics Here</a:t>
            </a:r>
          </a:p>
        </p:txBody>
      </p:sp>
      <p:sp>
        <p:nvSpPr>
          <p:cNvPr id="6" name="Title 1">
            <a:extLst>
              <a:ext uri="{FF2B5EF4-FFF2-40B4-BE49-F238E27FC236}">
                <a16:creationId xmlns:a16="http://schemas.microsoft.com/office/drawing/2014/main" id="{7DE5253C-6F07-412B-8A05-2483B8EF397B}"/>
              </a:ext>
            </a:extLst>
          </p:cNvPr>
          <p:cNvSpPr>
            <a:spLocks noGrp="1"/>
          </p:cNvSpPr>
          <p:nvPr>
            <p:ph type="title" hasCustomPrompt="1"/>
          </p:nvPr>
        </p:nvSpPr>
        <p:spPr>
          <a:xfrm>
            <a:off x="685801" y="732410"/>
            <a:ext cx="8681085" cy="1020190"/>
          </a:xfrm>
          <a:prstGeom prst="rect">
            <a:avLst/>
          </a:prstGeom>
        </p:spPr>
        <p:txBody>
          <a:bodyPr>
            <a:noAutofit/>
          </a:bodyPr>
          <a:lstStyle>
            <a:lvl1pPr>
              <a:defRPr sz="3931" b="0">
                <a:solidFill>
                  <a:schemeClr val="accent4"/>
                </a:solidFill>
                <a:latin typeface="Lato Light" panose="020F0302020204030203" pitchFamily="34" charset="0"/>
              </a:defRPr>
            </a:lvl1pPr>
          </a:lstStyle>
          <a:p>
            <a:r>
              <a:rPr lang="en-US" dirty="0"/>
              <a:t>Add Title Here</a:t>
            </a:r>
          </a:p>
        </p:txBody>
      </p:sp>
      <p:sp>
        <p:nvSpPr>
          <p:cNvPr id="8" name="Slide Number Placeholder 5">
            <a:extLst>
              <a:ext uri="{FF2B5EF4-FFF2-40B4-BE49-F238E27FC236}">
                <a16:creationId xmlns:a16="http://schemas.microsoft.com/office/drawing/2014/main" id="{1059957A-64D2-4064-8F81-BF208BF23816}"/>
              </a:ext>
            </a:extLst>
          </p:cNvPr>
          <p:cNvSpPr>
            <a:spLocks noGrp="1"/>
          </p:cNvSpPr>
          <p:nvPr>
            <p:ph type="sldNum" sz="quarter" idx="4"/>
          </p:nvPr>
        </p:nvSpPr>
        <p:spPr>
          <a:xfrm>
            <a:off x="8952369" y="7203863"/>
            <a:ext cx="414517" cy="483635"/>
          </a:xfrm>
          <a:prstGeom prst="rect">
            <a:avLst/>
          </a:prstGeom>
        </p:spPr>
        <p:txBody>
          <a:bodyPr vert="horz" lIns="91440" tIns="45720" rIns="91440" bIns="45720" rtlCol="0" anchor="ctr"/>
          <a:lstStyle>
            <a:lvl1pPr algn="r">
              <a:defRPr sz="655">
                <a:solidFill>
                  <a:schemeClr val="bg1"/>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4193152421"/>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Section Break w Copy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1" y="1980195"/>
            <a:ext cx="8686800" cy="949024"/>
          </a:xfrm>
          <a:prstGeom prst="rect">
            <a:avLst/>
          </a:prstGeom>
        </p:spPr>
        <p:txBody>
          <a:bodyPr/>
          <a:lstStyle>
            <a:lvl1pPr>
              <a:defRPr b="1" baseline="0">
                <a:solidFill>
                  <a:schemeClr val="accent1"/>
                </a:solidFill>
              </a:defRPr>
            </a:lvl1pPr>
          </a:lstStyle>
          <a:p>
            <a:r>
              <a:rPr lang="en-US" dirty="0"/>
              <a:t>Section Name</a:t>
            </a:r>
          </a:p>
        </p:txBody>
      </p:sp>
      <p:sp>
        <p:nvSpPr>
          <p:cNvPr id="10" name="Text Placeholder 9"/>
          <p:cNvSpPr>
            <a:spLocks noGrp="1"/>
          </p:cNvSpPr>
          <p:nvPr>
            <p:ph type="body" sz="quarter" idx="12" hasCustomPrompt="1"/>
          </p:nvPr>
        </p:nvSpPr>
        <p:spPr>
          <a:xfrm>
            <a:off x="685801" y="3131928"/>
            <a:ext cx="8686800" cy="2714943"/>
          </a:xfrm>
          <a:prstGeom prst="rect">
            <a:avLst/>
          </a:prstGeom>
        </p:spPr>
        <p:txBody>
          <a:bodyPr>
            <a:noAutofit/>
          </a:bodyPr>
          <a:lstStyle>
            <a:lvl1pPr>
              <a:defRPr sz="1310">
                <a:solidFill>
                  <a:schemeClr val="bg2">
                    <a:lumMod val="75000"/>
                  </a:schemeClr>
                </a:solidFill>
                <a:latin typeface="Lato Light" panose="020F0302020204030203" pitchFamily="34" charset="0"/>
              </a:defRPr>
            </a:lvl1pPr>
          </a:lstStyle>
          <a:p>
            <a:pPr lvl="0"/>
            <a:r>
              <a:rPr lang="en-US" dirty="0"/>
              <a:t>Highlight Text</a:t>
            </a:r>
          </a:p>
        </p:txBody>
      </p:sp>
      <p:sp>
        <p:nvSpPr>
          <p:cNvPr id="9" name="Text Placeholder 11"/>
          <p:cNvSpPr>
            <a:spLocks noGrp="1"/>
          </p:cNvSpPr>
          <p:nvPr>
            <p:ph type="body" sz="quarter" idx="13"/>
          </p:nvPr>
        </p:nvSpPr>
        <p:spPr>
          <a:xfrm>
            <a:off x="685801" y="1203517"/>
            <a:ext cx="8686800" cy="660295"/>
          </a:xfrm>
          <a:prstGeom prst="rect">
            <a:avLst/>
          </a:prstGeom>
        </p:spPr>
        <p:txBody>
          <a:bodyPr anchor="b"/>
          <a:lstStyle>
            <a:lvl1pPr>
              <a:defRPr i="1">
                <a:solidFill>
                  <a:schemeClr val="bg1">
                    <a:lumMod val="50000"/>
                  </a:schemeClr>
                </a:solidFill>
                <a:latin typeface="Lato Light" panose="020F0302020204030203" pitchFamily="34" charset="0"/>
              </a:defRPr>
            </a:lvl1pPr>
          </a:lstStyle>
          <a:p>
            <a:pPr lvl="0"/>
            <a:r>
              <a:rPr lang="en-US"/>
              <a:t>Edit Master text styles</a:t>
            </a:r>
          </a:p>
        </p:txBody>
      </p:sp>
      <p:pic>
        <p:nvPicPr>
          <p:cNvPr id="18" name="Picture 17">
            <a:extLst>
              <a:ext uri="{FF2B5EF4-FFF2-40B4-BE49-F238E27FC236}">
                <a16:creationId xmlns:a16="http://schemas.microsoft.com/office/drawing/2014/main" id="{82D8F524-4160-485B-8520-12D290E8CC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20" name="Rectangle 19">
            <a:extLst>
              <a:ext uri="{FF2B5EF4-FFF2-40B4-BE49-F238E27FC236}">
                <a16:creationId xmlns:a16="http://schemas.microsoft.com/office/drawing/2014/main" id="{44FC9359-EC3D-4ECD-A830-AAD7CEB95920}"/>
              </a:ext>
            </a:extLst>
          </p:cNvPr>
          <p:cNvSpPr/>
          <p:nvPr userDrawn="1"/>
        </p:nvSpPr>
        <p:spPr>
          <a:xfrm>
            <a:off x="660400" y="1881499"/>
            <a:ext cx="939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1" dirty="0"/>
          </a:p>
        </p:txBody>
      </p:sp>
      <p:sp>
        <p:nvSpPr>
          <p:cNvPr id="7" name="Slide Number Placeholder 5">
            <a:extLst>
              <a:ext uri="{FF2B5EF4-FFF2-40B4-BE49-F238E27FC236}">
                <a16:creationId xmlns:a16="http://schemas.microsoft.com/office/drawing/2014/main" id="{50B0B603-48D1-495F-9BE8-A07BADD146DE}"/>
              </a:ext>
            </a:extLst>
          </p:cNvPr>
          <p:cNvSpPr>
            <a:spLocks noGrp="1"/>
          </p:cNvSpPr>
          <p:nvPr>
            <p:ph type="sldNum" sz="quarter" idx="4"/>
          </p:nvPr>
        </p:nvSpPr>
        <p:spPr>
          <a:xfrm>
            <a:off x="8952369" y="7203863"/>
            <a:ext cx="414517" cy="483635"/>
          </a:xfrm>
          <a:prstGeom prst="rect">
            <a:avLst/>
          </a:prstGeom>
        </p:spPr>
        <p:txBody>
          <a:bodyPr vert="horz" lIns="91440" tIns="45720" rIns="91440" bIns="45720" rtlCol="0" anchor="ctr"/>
          <a:lstStyle>
            <a:lvl1pPr algn="r">
              <a:defRPr sz="655">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194658142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Section Break w Copy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1" y="1967856"/>
            <a:ext cx="8686800" cy="949024"/>
          </a:xfrm>
          <a:prstGeom prst="rect">
            <a:avLst/>
          </a:prstGeom>
        </p:spPr>
        <p:txBody>
          <a:bodyPr/>
          <a:lstStyle>
            <a:lvl1pPr>
              <a:defRPr b="1">
                <a:solidFill>
                  <a:schemeClr val="bg1"/>
                </a:solidFill>
              </a:defRPr>
            </a:lvl1pPr>
          </a:lstStyle>
          <a:p>
            <a:r>
              <a:rPr lang="en-US" dirty="0"/>
              <a:t>Section Name</a:t>
            </a:r>
          </a:p>
        </p:txBody>
      </p:sp>
      <p:sp>
        <p:nvSpPr>
          <p:cNvPr id="10" name="Text Placeholder 9"/>
          <p:cNvSpPr>
            <a:spLocks noGrp="1"/>
          </p:cNvSpPr>
          <p:nvPr>
            <p:ph type="body" sz="quarter" idx="12" hasCustomPrompt="1"/>
          </p:nvPr>
        </p:nvSpPr>
        <p:spPr>
          <a:xfrm>
            <a:off x="685801" y="3116844"/>
            <a:ext cx="8686800" cy="2714943"/>
          </a:xfrm>
          <a:prstGeom prst="rect">
            <a:avLst/>
          </a:prstGeom>
        </p:spPr>
        <p:txBody>
          <a:bodyPr>
            <a:noAutofit/>
          </a:bodyPr>
          <a:lstStyle>
            <a:lvl1pPr>
              <a:defRPr sz="1310">
                <a:solidFill>
                  <a:schemeClr val="bg1"/>
                </a:solidFill>
                <a:latin typeface="Lato Light" panose="020F0302020204030203" pitchFamily="34" charset="0"/>
              </a:defRPr>
            </a:lvl1pPr>
          </a:lstStyle>
          <a:p>
            <a:pPr lvl="0"/>
            <a:r>
              <a:rPr lang="en-US" dirty="0"/>
              <a:t>Highlight Text</a:t>
            </a:r>
          </a:p>
        </p:txBody>
      </p:sp>
      <p:sp>
        <p:nvSpPr>
          <p:cNvPr id="12" name="Text Placeholder 11"/>
          <p:cNvSpPr>
            <a:spLocks noGrp="1"/>
          </p:cNvSpPr>
          <p:nvPr>
            <p:ph type="body" sz="quarter" idx="13"/>
          </p:nvPr>
        </p:nvSpPr>
        <p:spPr>
          <a:xfrm>
            <a:off x="685801" y="1218664"/>
            <a:ext cx="8686800" cy="660295"/>
          </a:xfrm>
          <a:prstGeom prst="rect">
            <a:avLst/>
          </a:prstGeom>
        </p:spPr>
        <p:txBody>
          <a:bodyPr anchor="b"/>
          <a:lstStyle>
            <a:lvl1pPr>
              <a:defRPr i="1">
                <a:solidFill>
                  <a:schemeClr val="bg1"/>
                </a:solidFill>
                <a:latin typeface="Lato Light" panose="020F0302020204030203" pitchFamily="34" charset="0"/>
              </a:defRPr>
            </a:lvl1pPr>
          </a:lstStyle>
          <a:p>
            <a:pPr lvl="0"/>
            <a:r>
              <a:rPr lang="en-US"/>
              <a:t>Edit Master text styles</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p:spPr>
      </p:pic>
      <p:sp>
        <p:nvSpPr>
          <p:cNvPr id="19" name="Rectangle 18">
            <a:extLst>
              <a:ext uri="{FF2B5EF4-FFF2-40B4-BE49-F238E27FC236}">
                <a16:creationId xmlns:a16="http://schemas.microsoft.com/office/drawing/2014/main" id="{2513049E-102E-437A-A353-3F453D0526A2}"/>
              </a:ext>
            </a:extLst>
          </p:cNvPr>
          <p:cNvSpPr/>
          <p:nvPr userDrawn="1"/>
        </p:nvSpPr>
        <p:spPr>
          <a:xfrm>
            <a:off x="660400" y="1881499"/>
            <a:ext cx="9398000" cy="986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1" dirty="0"/>
          </a:p>
        </p:txBody>
      </p:sp>
      <p:sp>
        <p:nvSpPr>
          <p:cNvPr id="7" name="Slide Number Placeholder 5">
            <a:extLst>
              <a:ext uri="{FF2B5EF4-FFF2-40B4-BE49-F238E27FC236}">
                <a16:creationId xmlns:a16="http://schemas.microsoft.com/office/drawing/2014/main" id="{3BADCD41-C8BB-405F-9624-B85B56FC795A}"/>
              </a:ext>
            </a:extLst>
          </p:cNvPr>
          <p:cNvSpPr>
            <a:spLocks noGrp="1"/>
          </p:cNvSpPr>
          <p:nvPr>
            <p:ph type="sldNum" sz="quarter" idx="4"/>
          </p:nvPr>
        </p:nvSpPr>
        <p:spPr>
          <a:xfrm>
            <a:off x="8952369" y="7203863"/>
            <a:ext cx="414517" cy="483635"/>
          </a:xfrm>
          <a:prstGeom prst="rect">
            <a:avLst/>
          </a:prstGeom>
        </p:spPr>
        <p:txBody>
          <a:bodyPr vert="horz" lIns="91440" tIns="45720" rIns="91440" bIns="45720" rtlCol="0" anchor="ctr"/>
          <a:lstStyle>
            <a:lvl1pPr algn="r">
              <a:defRPr sz="655">
                <a:solidFill>
                  <a:schemeClr val="bg1"/>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99246122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Section Break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44964"/>
            <a:ext cx="8675370" cy="1112631"/>
          </a:xfrm>
          <a:prstGeom prst="rect">
            <a:avLst/>
          </a:prstGeom>
        </p:spPr>
        <p:txBody>
          <a:bodyPr>
            <a:noAutofit/>
          </a:bodyPr>
          <a:lstStyle>
            <a:lvl1pPr>
              <a:defRPr sz="3931" b="0">
                <a:solidFill>
                  <a:schemeClr val="accent2"/>
                </a:solidFill>
                <a:latin typeface="Lato Light" panose="020F0302020204030203" pitchFamily="34" charset="0"/>
              </a:defRPr>
            </a:lvl1pPr>
          </a:lstStyle>
          <a:p>
            <a:r>
              <a:rPr lang="en-US" dirty="0"/>
              <a:t>Add Section Name Here</a:t>
            </a:r>
          </a:p>
        </p:txBody>
      </p:sp>
      <p:pic>
        <p:nvPicPr>
          <p:cNvPr id="10" name="Picture 9">
            <a:extLst>
              <a:ext uri="{FF2B5EF4-FFF2-40B4-BE49-F238E27FC236}">
                <a16:creationId xmlns:a16="http://schemas.microsoft.com/office/drawing/2014/main" id="{E4447956-850F-492E-B50F-952A3BAA18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4" name="Slide Number Placeholder 5">
            <a:extLst>
              <a:ext uri="{FF2B5EF4-FFF2-40B4-BE49-F238E27FC236}">
                <a16:creationId xmlns:a16="http://schemas.microsoft.com/office/drawing/2014/main" id="{5EEE1ECD-6A53-4F8E-BCC6-6A15DE97DAE2}"/>
              </a:ext>
            </a:extLst>
          </p:cNvPr>
          <p:cNvSpPr>
            <a:spLocks noGrp="1"/>
          </p:cNvSpPr>
          <p:nvPr>
            <p:ph type="sldNum" sz="quarter" idx="4"/>
          </p:nvPr>
        </p:nvSpPr>
        <p:spPr>
          <a:xfrm>
            <a:off x="8952369" y="7203863"/>
            <a:ext cx="414517" cy="483635"/>
          </a:xfrm>
          <a:prstGeom prst="rect">
            <a:avLst/>
          </a:prstGeom>
        </p:spPr>
        <p:txBody>
          <a:bodyPr vert="horz" lIns="91440" tIns="45720" rIns="91440" bIns="45720" rtlCol="0" anchor="ctr"/>
          <a:lstStyle>
            <a:lvl1pPr algn="r">
              <a:defRPr sz="655">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2084596796"/>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Section Break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44964"/>
            <a:ext cx="8675370" cy="1112631"/>
          </a:xfrm>
          <a:prstGeom prst="rect">
            <a:avLst/>
          </a:prstGeom>
        </p:spPr>
        <p:txBody>
          <a:bodyPr>
            <a:noAutofit/>
          </a:bodyPr>
          <a:lstStyle>
            <a:lvl1pPr>
              <a:defRPr sz="3931" b="0">
                <a:solidFill>
                  <a:schemeClr val="accent4"/>
                </a:solidFill>
                <a:latin typeface="Lato Light" panose="020F0302020204030203" pitchFamily="34" charset="0"/>
              </a:defRPr>
            </a:lvl1pPr>
          </a:lstStyle>
          <a:p>
            <a:r>
              <a:rPr lang="en-US" dirty="0"/>
              <a:t>Add Section Name Here</a:t>
            </a:r>
          </a:p>
        </p:txBody>
      </p:sp>
      <p:pic>
        <p:nvPicPr>
          <p:cNvPr id="12" name="Picture 11">
            <a:extLst>
              <a:ext uri="{FF2B5EF4-FFF2-40B4-BE49-F238E27FC236}">
                <a16:creationId xmlns:a16="http://schemas.microsoft.com/office/drawing/2014/main" id="{4A614C11-B618-4F19-96BC-24526F651B83}"/>
              </a:ext>
            </a:extLst>
          </p:cNvPr>
          <p:cNvPicPr>
            <a:picLocks noChangeAspect="1"/>
          </p:cNvPicPr>
          <p:nvPr userDrawn="1"/>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a:noFill/>
        </p:spPr>
      </p:pic>
      <p:sp>
        <p:nvSpPr>
          <p:cNvPr id="4" name="Slide Number Placeholder 5">
            <a:extLst>
              <a:ext uri="{FF2B5EF4-FFF2-40B4-BE49-F238E27FC236}">
                <a16:creationId xmlns:a16="http://schemas.microsoft.com/office/drawing/2014/main" id="{6BB62AFB-6159-4FE9-B88B-358114917DD4}"/>
              </a:ext>
            </a:extLst>
          </p:cNvPr>
          <p:cNvSpPr>
            <a:spLocks noGrp="1"/>
          </p:cNvSpPr>
          <p:nvPr>
            <p:ph type="sldNum" sz="quarter" idx="4"/>
          </p:nvPr>
        </p:nvSpPr>
        <p:spPr>
          <a:xfrm>
            <a:off x="8952369" y="7203863"/>
            <a:ext cx="414517" cy="483635"/>
          </a:xfrm>
          <a:prstGeom prst="rect">
            <a:avLst/>
          </a:prstGeom>
        </p:spPr>
        <p:txBody>
          <a:bodyPr vert="horz" lIns="91440" tIns="45720" rIns="91440" bIns="45720" rtlCol="0" anchor="ctr"/>
          <a:lstStyle>
            <a:lvl1pPr algn="r">
              <a:defRPr sz="655">
                <a:solidFill>
                  <a:schemeClr val="bg1"/>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1618692029"/>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Back Cover - Whit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90800"/>
            <a:ext cx="4114800" cy="810537"/>
          </a:xfrm>
          <a:prstGeom prst="rect">
            <a:avLst/>
          </a:prstGeom>
        </p:spPr>
      </p:pic>
      <p:sp>
        <p:nvSpPr>
          <p:cNvPr id="5" name="Text Placeholder 5">
            <a:extLst>
              <a:ext uri="{FF2B5EF4-FFF2-40B4-BE49-F238E27FC236}">
                <a16:creationId xmlns:a16="http://schemas.microsoft.com/office/drawing/2014/main" id="{60F3A11E-B95F-4B9E-8A0F-2C5A0A5F7B10}"/>
              </a:ext>
            </a:extLst>
          </p:cNvPr>
          <p:cNvSpPr>
            <a:spLocks noGrp="1"/>
          </p:cNvSpPr>
          <p:nvPr>
            <p:ph type="body" sz="quarter" idx="13" hasCustomPrompt="1"/>
          </p:nvPr>
        </p:nvSpPr>
        <p:spPr>
          <a:xfrm>
            <a:off x="685800" y="4724401"/>
            <a:ext cx="4610100" cy="2721197"/>
          </a:xfrm>
          <a:prstGeom prst="rect">
            <a:avLst/>
          </a:prstGeom>
        </p:spPr>
        <p:txBody>
          <a:bodyPr anchor="b"/>
          <a:lstStyle>
            <a:lvl1pPr>
              <a:spcBef>
                <a:spcPts val="0"/>
              </a:spcBef>
              <a:defRPr sz="1165" b="0" baseline="0">
                <a:solidFill>
                  <a:schemeClr val="bg2"/>
                </a:solidFill>
                <a:latin typeface="Lato Light" panose="020F0302020204030203" pitchFamily="34" charset="0"/>
              </a:defRPr>
            </a:lvl1pPr>
          </a:lstStyle>
          <a:p>
            <a:pPr lvl="0"/>
            <a:r>
              <a:rPr lang="en-US" dirty="0"/>
              <a:t>Additional contact information</a:t>
            </a:r>
          </a:p>
        </p:txBody>
      </p:sp>
      <p:sp>
        <p:nvSpPr>
          <p:cNvPr id="8" name="TextBox 7">
            <a:extLst>
              <a:ext uri="{FF2B5EF4-FFF2-40B4-BE49-F238E27FC236}">
                <a16:creationId xmlns:a16="http://schemas.microsoft.com/office/drawing/2014/main" id="{4BDA1CF3-C321-4C03-AE06-930A2E57A487}"/>
              </a:ext>
            </a:extLst>
          </p:cNvPr>
          <p:cNvSpPr txBox="1"/>
          <p:nvPr userDrawn="1"/>
        </p:nvSpPr>
        <p:spPr>
          <a:xfrm>
            <a:off x="6728701" y="7173985"/>
            <a:ext cx="2669300" cy="271613"/>
          </a:xfrm>
          <a:prstGeom prst="rect">
            <a:avLst/>
          </a:prstGeom>
          <a:noFill/>
        </p:spPr>
        <p:txBody>
          <a:bodyPr wrap="square" rtlCol="0" anchor="b">
            <a:spAutoFit/>
          </a:bodyPr>
          <a:lstStyle/>
          <a:p>
            <a:pPr algn="r"/>
            <a:r>
              <a:rPr lang="en-US" sz="1165" b="1" dirty="0">
                <a:solidFill>
                  <a:schemeClr val="tx2"/>
                </a:solidFill>
                <a:latin typeface="+mj-lt"/>
              </a:rPr>
              <a:t>www.cnr.com</a:t>
            </a:r>
          </a:p>
        </p:txBody>
      </p:sp>
    </p:spTree>
    <p:extLst>
      <p:ext uri="{BB962C8B-B14F-4D97-AF65-F5344CB8AC3E}">
        <p14:creationId xmlns:p14="http://schemas.microsoft.com/office/powerpoint/2010/main" val="3756342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Management +Team">
    <p:spTree>
      <p:nvGrpSpPr>
        <p:cNvPr id="1" name=""/>
        <p:cNvGrpSpPr/>
        <p:nvPr/>
      </p:nvGrpSpPr>
      <p:grpSpPr>
        <a:xfrm>
          <a:off x="0" y="0"/>
          <a:ext cx="0" cy="0"/>
          <a:chOff x="0" y="0"/>
          <a:chExt cx="0" cy="0"/>
        </a:xfrm>
      </p:grpSpPr>
      <p:sp>
        <p:nvSpPr>
          <p:cNvPr id="5" name="Rectangle 4"/>
          <p:cNvSpPr/>
          <p:nvPr userDrawn="1"/>
        </p:nvSpPr>
        <p:spPr>
          <a:xfrm>
            <a:off x="0" y="0"/>
            <a:ext cx="3581400" cy="77724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3891872" y="685800"/>
            <a:ext cx="5505446" cy="914400"/>
          </a:xfrm>
        </p:spPr>
        <p:txBody>
          <a:bodyPr/>
          <a:lstStyle>
            <a:lvl1pPr>
              <a:defRPr b="1" baseline="0">
                <a:latin typeface="Lato" panose="020F0502020204030203" pitchFamily="34" charset="0"/>
              </a:defRPr>
            </a:lvl1pPr>
          </a:lstStyle>
          <a:p>
            <a:r>
              <a:rPr lang="en-US" dirty="0"/>
              <a:t>Manager + 4</a:t>
            </a:r>
          </a:p>
        </p:txBody>
      </p:sp>
      <p:sp>
        <p:nvSpPr>
          <p:cNvPr id="3" name="Footer Placeholder 2"/>
          <p:cNvSpPr>
            <a:spLocks noGrp="1"/>
          </p:cNvSpPr>
          <p:nvPr>
            <p:ph type="ftr" sz="quarter" idx="10"/>
          </p:nvPr>
        </p:nvSpPr>
        <p:spPr>
          <a:xfrm>
            <a:off x="685801" y="6781802"/>
            <a:ext cx="8681085" cy="392851"/>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AB5CCA11-A4CF-47B9-B149-65ABF3A35027}" type="slidenum">
              <a:rPr lang="en-US" smtClean="0"/>
              <a:t>‹#›</a:t>
            </a:fld>
            <a:endParaRPr lang="en-US" dirty="0"/>
          </a:p>
        </p:txBody>
      </p:sp>
      <p:sp>
        <p:nvSpPr>
          <p:cNvPr id="6" name="Picture Placeholder 5"/>
          <p:cNvSpPr>
            <a:spLocks noGrp="1"/>
          </p:cNvSpPr>
          <p:nvPr>
            <p:ph type="pic" sz="quarter" idx="12"/>
          </p:nvPr>
        </p:nvSpPr>
        <p:spPr>
          <a:xfrm>
            <a:off x="1094127" y="1015598"/>
            <a:ext cx="1828800" cy="1828800"/>
          </a:xfrm>
          <a:prstGeom prst="ellipse">
            <a:avLst/>
          </a:prstGeom>
          <a:ln>
            <a:solidFill>
              <a:schemeClr val="accent1"/>
            </a:solidFill>
          </a:ln>
        </p:spPr>
        <p:txBody>
          <a:bodyPr/>
          <a:lstStyle/>
          <a:p>
            <a:r>
              <a:rPr lang="en-US" dirty="0"/>
              <a:t>Click icon to add picture</a:t>
            </a:r>
          </a:p>
        </p:txBody>
      </p:sp>
      <p:sp>
        <p:nvSpPr>
          <p:cNvPr id="9" name="Text Placeholder 8"/>
          <p:cNvSpPr>
            <a:spLocks noGrp="1"/>
          </p:cNvSpPr>
          <p:nvPr>
            <p:ph type="body" sz="quarter" idx="16"/>
          </p:nvPr>
        </p:nvSpPr>
        <p:spPr>
          <a:xfrm>
            <a:off x="698938" y="4274864"/>
            <a:ext cx="2743200" cy="2506936"/>
          </a:xfrm>
        </p:spPr>
        <p:txBody>
          <a:bodyPr>
            <a:normAutofit/>
          </a:bodyPr>
          <a:lstStyle>
            <a:lvl1pPr>
              <a:defRPr sz="1400">
                <a:solidFill>
                  <a:schemeClr val="bg1">
                    <a:lumMod val="50000"/>
                  </a:schemeClr>
                </a:solidFill>
                <a:latin typeface="Lato Light" panose="020F0302020204030203" pitchFamily="34" charset="0"/>
              </a:defRPr>
            </a:lvl1pPr>
          </a:lstStyle>
          <a:p>
            <a:pPr lvl="0"/>
            <a:r>
              <a:rPr lang="en-US"/>
              <a:t>Edit Master text styles</a:t>
            </a:r>
          </a:p>
        </p:txBody>
      </p:sp>
      <p:sp>
        <p:nvSpPr>
          <p:cNvPr id="12" name="Text Placeholder 11"/>
          <p:cNvSpPr>
            <a:spLocks noGrp="1"/>
          </p:cNvSpPr>
          <p:nvPr>
            <p:ph type="body" sz="quarter" idx="17" hasCustomPrompt="1"/>
          </p:nvPr>
        </p:nvSpPr>
        <p:spPr>
          <a:xfrm>
            <a:off x="698938" y="3780125"/>
            <a:ext cx="2743200" cy="438997"/>
          </a:xfrm>
        </p:spPr>
        <p:txBody>
          <a:bodyPr>
            <a:normAutofit/>
          </a:bodyPr>
          <a:lstStyle>
            <a:lvl1pPr algn="ctr">
              <a:defRPr sz="1800" b="1">
                <a:solidFill>
                  <a:schemeClr val="accent1"/>
                </a:solidFill>
              </a:defRPr>
            </a:lvl1pPr>
          </a:lstStyle>
          <a:p>
            <a:pPr lvl="0"/>
            <a:r>
              <a:rPr lang="en-US" dirty="0"/>
              <a:t>Title</a:t>
            </a:r>
          </a:p>
        </p:txBody>
      </p:sp>
      <p:sp>
        <p:nvSpPr>
          <p:cNvPr id="15" name="Text Placeholder 6"/>
          <p:cNvSpPr>
            <a:spLocks noGrp="1"/>
          </p:cNvSpPr>
          <p:nvPr>
            <p:ph type="body" sz="quarter" idx="13"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8" name="Text Placeholder 7"/>
          <p:cNvSpPr>
            <a:spLocks noGrp="1"/>
          </p:cNvSpPr>
          <p:nvPr>
            <p:ph type="body" sz="quarter" idx="18" hasCustomPrompt="1"/>
          </p:nvPr>
        </p:nvSpPr>
        <p:spPr>
          <a:xfrm>
            <a:off x="698500" y="3024164"/>
            <a:ext cx="2743638" cy="755674"/>
          </a:xfrm>
        </p:spPr>
        <p:txBody>
          <a:bodyPr>
            <a:normAutofit/>
          </a:bodyPr>
          <a:lstStyle>
            <a:lvl1pPr algn="ctr">
              <a:defRPr sz="2400" b="1">
                <a:solidFill>
                  <a:schemeClr val="accent2"/>
                </a:solidFill>
              </a:defRPr>
            </a:lvl1pPr>
          </a:lstStyle>
          <a:p>
            <a:pPr lvl="0"/>
            <a:r>
              <a:rPr lang="en-US" dirty="0"/>
              <a:t>Manager Name</a:t>
            </a:r>
          </a:p>
        </p:txBody>
      </p:sp>
      <p:sp>
        <p:nvSpPr>
          <p:cNvPr id="11" name="Picture Placeholder 10"/>
          <p:cNvSpPr>
            <a:spLocks noGrp="1"/>
          </p:cNvSpPr>
          <p:nvPr>
            <p:ph type="pic" sz="quarter" idx="19"/>
          </p:nvPr>
        </p:nvSpPr>
        <p:spPr>
          <a:xfrm>
            <a:off x="3809999" y="1857374"/>
            <a:ext cx="1188720" cy="1188720"/>
          </a:xfrm>
          <a:prstGeom prst="ellipse">
            <a:avLst/>
          </a:prstGeom>
          <a:ln>
            <a:solidFill>
              <a:schemeClr val="accent1"/>
            </a:solidFill>
          </a:ln>
        </p:spPr>
        <p:txBody>
          <a:bodyPr/>
          <a:lstStyle/>
          <a:p>
            <a:r>
              <a:rPr lang="en-US" dirty="0"/>
              <a:t>Click icon to add picture</a:t>
            </a:r>
          </a:p>
        </p:txBody>
      </p:sp>
      <p:sp>
        <p:nvSpPr>
          <p:cNvPr id="20" name="Text Placeholder 11"/>
          <p:cNvSpPr>
            <a:spLocks noGrp="1"/>
          </p:cNvSpPr>
          <p:nvPr>
            <p:ph type="body" sz="quarter" idx="24" hasCustomPrompt="1"/>
          </p:nvPr>
        </p:nvSpPr>
        <p:spPr>
          <a:xfrm>
            <a:off x="5133890" y="2470383"/>
            <a:ext cx="4264109" cy="438997"/>
          </a:xfrm>
        </p:spPr>
        <p:txBody>
          <a:bodyPr>
            <a:normAutofit/>
          </a:bodyPr>
          <a:lstStyle>
            <a:lvl1pPr algn="l">
              <a:defRPr sz="1600" b="0">
                <a:solidFill>
                  <a:schemeClr val="accent1"/>
                </a:solidFill>
              </a:defRPr>
            </a:lvl1pPr>
          </a:lstStyle>
          <a:p>
            <a:pPr lvl="0"/>
            <a:r>
              <a:rPr lang="en-US" dirty="0"/>
              <a:t>Title</a:t>
            </a:r>
          </a:p>
        </p:txBody>
      </p:sp>
      <p:sp>
        <p:nvSpPr>
          <p:cNvPr id="21" name="Text Placeholder 7"/>
          <p:cNvSpPr>
            <a:spLocks noGrp="1"/>
          </p:cNvSpPr>
          <p:nvPr>
            <p:ph type="body" sz="quarter" idx="25" hasCustomPrompt="1"/>
          </p:nvPr>
        </p:nvSpPr>
        <p:spPr>
          <a:xfrm>
            <a:off x="5133891" y="1857377"/>
            <a:ext cx="4263427" cy="597463"/>
          </a:xfrm>
        </p:spPr>
        <p:txBody>
          <a:bodyPr>
            <a:norm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
        <p:nvSpPr>
          <p:cNvPr id="24" name="Picture Placeholder 10"/>
          <p:cNvSpPr>
            <a:spLocks noGrp="1"/>
          </p:cNvSpPr>
          <p:nvPr>
            <p:ph type="pic" sz="quarter" idx="26"/>
          </p:nvPr>
        </p:nvSpPr>
        <p:spPr>
          <a:xfrm>
            <a:off x="3809999" y="3066141"/>
            <a:ext cx="1188720" cy="1188720"/>
          </a:xfrm>
          <a:prstGeom prst="ellipse">
            <a:avLst/>
          </a:prstGeom>
          <a:ln>
            <a:solidFill>
              <a:schemeClr val="accent1"/>
            </a:solidFill>
          </a:ln>
        </p:spPr>
        <p:txBody>
          <a:bodyPr/>
          <a:lstStyle/>
          <a:p>
            <a:r>
              <a:rPr lang="en-US" dirty="0"/>
              <a:t>Click icon to add picture</a:t>
            </a:r>
          </a:p>
        </p:txBody>
      </p:sp>
      <p:sp>
        <p:nvSpPr>
          <p:cNvPr id="25" name="Text Placeholder 11"/>
          <p:cNvSpPr>
            <a:spLocks noGrp="1"/>
          </p:cNvSpPr>
          <p:nvPr>
            <p:ph type="body" sz="quarter" idx="27" hasCustomPrompt="1"/>
          </p:nvPr>
        </p:nvSpPr>
        <p:spPr>
          <a:xfrm>
            <a:off x="5133891" y="3679150"/>
            <a:ext cx="4263427" cy="438997"/>
          </a:xfrm>
        </p:spPr>
        <p:txBody>
          <a:bodyPr>
            <a:normAutofit/>
          </a:bodyPr>
          <a:lstStyle>
            <a:lvl1pPr algn="l">
              <a:defRPr sz="1600" b="0">
                <a:solidFill>
                  <a:schemeClr val="accent1"/>
                </a:solidFill>
              </a:defRPr>
            </a:lvl1pPr>
          </a:lstStyle>
          <a:p>
            <a:pPr lvl="0"/>
            <a:r>
              <a:rPr lang="en-US" dirty="0"/>
              <a:t>Title</a:t>
            </a:r>
          </a:p>
        </p:txBody>
      </p:sp>
      <p:sp>
        <p:nvSpPr>
          <p:cNvPr id="26" name="Text Placeholder 7"/>
          <p:cNvSpPr>
            <a:spLocks noGrp="1"/>
          </p:cNvSpPr>
          <p:nvPr>
            <p:ph type="body" sz="quarter" idx="28" hasCustomPrompt="1"/>
          </p:nvPr>
        </p:nvSpPr>
        <p:spPr>
          <a:xfrm>
            <a:off x="5133891" y="3066144"/>
            <a:ext cx="4263427" cy="597463"/>
          </a:xfrm>
        </p:spPr>
        <p:txBody>
          <a:bodyPr>
            <a:norm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
        <p:nvSpPr>
          <p:cNvPr id="27" name="Picture Placeholder 10"/>
          <p:cNvSpPr>
            <a:spLocks noGrp="1"/>
          </p:cNvSpPr>
          <p:nvPr>
            <p:ph type="pic" sz="quarter" idx="29"/>
          </p:nvPr>
        </p:nvSpPr>
        <p:spPr>
          <a:xfrm>
            <a:off x="3809999" y="4281443"/>
            <a:ext cx="1188720" cy="1188720"/>
          </a:xfrm>
          <a:prstGeom prst="ellipse">
            <a:avLst/>
          </a:prstGeom>
          <a:ln>
            <a:solidFill>
              <a:schemeClr val="accent1"/>
            </a:solidFill>
          </a:ln>
        </p:spPr>
        <p:txBody>
          <a:bodyPr/>
          <a:lstStyle/>
          <a:p>
            <a:r>
              <a:rPr lang="en-US" dirty="0"/>
              <a:t>Click icon to add picture</a:t>
            </a:r>
          </a:p>
        </p:txBody>
      </p:sp>
      <p:sp>
        <p:nvSpPr>
          <p:cNvPr id="28" name="Text Placeholder 11"/>
          <p:cNvSpPr>
            <a:spLocks noGrp="1"/>
          </p:cNvSpPr>
          <p:nvPr>
            <p:ph type="body" sz="quarter" idx="30" hasCustomPrompt="1"/>
          </p:nvPr>
        </p:nvSpPr>
        <p:spPr>
          <a:xfrm>
            <a:off x="5133890" y="4894452"/>
            <a:ext cx="4263428" cy="438997"/>
          </a:xfrm>
        </p:spPr>
        <p:txBody>
          <a:bodyPr>
            <a:normAutofit/>
          </a:bodyPr>
          <a:lstStyle>
            <a:lvl1pPr algn="l">
              <a:defRPr sz="1600" b="0">
                <a:solidFill>
                  <a:schemeClr val="accent1"/>
                </a:solidFill>
              </a:defRPr>
            </a:lvl1pPr>
          </a:lstStyle>
          <a:p>
            <a:pPr lvl="0"/>
            <a:r>
              <a:rPr lang="en-US" dirty="0"/>
              <a:t>Title</a:t>
            </a:r>
          </a:p>
        </p:txBody>
      </p:sp>
      <p:sp>
        <p:nvSpPr>
          <p:cNvPr id="29" name="Text Placeholder 7"/>
          <p:cNvSpPr>
            <a:spLocks noGrp="1"/>
          </p:cNvSpPr>
          <p:nvPr>
            <p:ph type="body" sz="quarter" idx="31" hasCustomPrompt="1"/>
          </p:nvPr>
        </p:nvSpPr>
        <p:spPr>
          <a:xfrm>
            <a:off x="5133890" y="4281446"/>
            <a:ext cx="4264109" cy="597463"/>
          </a:xfrm>
        </p:spPr>
        <p:txBody>
          <a:bodyPr>
            <a:norm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
        <p:nvSpPr>
          <p:cNvPr id="22" name="Picture Placeholder 10"/>
          <p:cNvSpPr>
            <a:spLocks noGrp="1"/>
          </p:cNvSpPr>
          <p:nvPr>
            <p:ph type="pic" sz="quarter" idx="32"/>
          </p:nvPr>
        </p:nvSpPr>
        <p:spPr>
          <a:xfrm>
            <a:off x="3779566" y="5573077"/>
            <a:ext cx="1188720" cy="1188720"/>
          </a:xfrm>
          <a:prstGeom prst="ellipse">
            <a:avLst/>
          </a:prstGeom>
          <a:ln>
            <a:solidFill>
              <a:schemeClr val="accent1"/>
            </a:solidFill>
          </a:ln>
        </p:spPr>
        <p:txBody>
          <a:bodyPr/>
          <a:lstStyle/>
          <a:p>
            <a:r>
              <a:rPr lang="en-US" dirty="0"/>
              <a:t>Click icon to add picture</a:t>
            </a:r>
          </a:p>
        </p:txBody>
      </p:sp>
      <p:sp>
        <p:nvSpPr>
          <p:cNvPr id="23" name="Text Placeholder 11"/>
          <p:cNvSpPr>
            <a:spLocks noGrp="1"/>
          </p:cNvSpPr>
          <p:nvPr>
            <p:ph type="body" sz="quarter" idx="33" hasCustomPrompt="1"/>
          </p:nvPr>
        </p:nvSpPr>
        <p:spPr>
          <a:xfrm>
            <a:off x="5103456" y="6186086"/>
            <a:ext cx="4294543" cy="438997"/>
          </a:xfrm>
        </p:spPr>
        <p:txBody>
          <a:bodyPr>
            <a:normAutofit/>
          </a:bodyPr>
          <a:lstStyle>
            <a:lvl1pPr algn="l">
              <a:defRPr sz="1600" b="0">
                <a:solidFill>
                  <a:schemeClr val="accent1"/>
                </a:solidFill>
              </a:defRPr>
            </a:lvl1pPr>
          </a:lstStyle>
          <a:p>
            <a:pPr lvl="0"/>
            <a:r>
              <a:rPr lang="en-US" dirty="0"/>
              <a:t>Title</a:t>
            </a:r>
          </a:p>
        </p:txBody>
      </p:sp>
      <p:sp>
        <p:nvSpPr>
          <p:cNvPr id="30" name="Text Placeholder 7"/>
          <p:cNvSpPr>
            <a:spLocks noGrp="1"/>
          </p:cNvSpPr>
          <p:nvPr>
            <p:ph type="body" sz="quarter" idx="34" hasCustomPrompt="1"/>
          </p:nvPr>
        </p:nvSpPr>
        <p:spPr>
          <a:xfrm>
            <a:off x="5103457" y="5573080"/>
            <a:ext cx="4293861" cy="597463"/>
          </a:xfrm>
        </p:spPr>
        <p:txBody>
          <a:bodyPr>
            <a:normAutofit/>
          </a:bodyPr>
          <a:lstStyle>
            <a:lvl1pPr algn="l">
              <a:defRPr sz="2000" b="0" baseline="0">
                <a:solidFill>
                  <a:schemeClr val="accent2"/>
                </a:solidFill>
                <a:latin typeface="Lato Light" panose="020F0302020204030203" pitchFamily="34" charset="0"/>
              </a:defRPr>
            </a:lvl1pPr>
          </a:lstStyle>
          <a:p>
            <a:pPr lvl="0"/>
            <a:r>
              <a:rPr lang="en-US" dirty="0"/>
              <a:t>Team Member Name</a:t>
            </a:r>
          </a:p>
        </p:txBody>
      </p:sp>
    </p:spTree>
    <p:extLst>
      <p:ext uri="{BB962C8B-B14F-4D97-AF65-F5344CB8AC3E}">
        <p14:creationId xmlns:p14="http://schemas.microsoft.com/office/powerpoint/2010/main" val="740740334"/>
      </p:ext>
    </p:extLst>
  </p:cSld>
  <p:clrMapOvr>
    <a:masterClrMapping/>
  </p:clrMapOvr>
  <p:extLst>
    <p:ext uri="{DCECCB84-F9BA-43D5-87BE-67443E8EF086}">
      <p15:sldGuideLst xmlns:p15="http://schemas.microsoft.com/office/powerpoint/2012/main">
        <p15:guide id="1" pos="2448">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Legacy Cover Option A">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7" y="1857376"/>
            <a:ext cx="10058400" cy="4538445"/>
          </a:xfrm>
          <a:prstGeom prst="rect">
            <a:avLst/>
          </a:prstGeom>
        </p:spPr>
      </p:pic>
      <p:sp>
        <p:nvSpPr>
          <p:cNvPr id="2" name="Title 1"/>
          <p:cNvSpPr>
            <a:spLocks noGrp="1"/>
          </p:cNvSpPr>
          <p:nvPr>
            <p:ph type="title" hasCustomPrompt="1"/>
          </p:nvPr>
        </p:nvSpPr>
        <p:spPr>
          <a:xfrm>
            <a:off x="717793" y="3946943"/>
            <a:ext cx="8712200" cy="1770380"/>
          </a:xfrm>
        </p:spPr>
        <p:txBody>
          <a:bodyPr anchor="t">
            <a:normAutofit/>
          </a:bodyPr>
          <a:lstStyle>
            <a:lvl1pPr>
              <a:defRPr sz="3495">
                <a:solidFill>
                  <a:schemeClr val="bg1"/>
                </a:solidFill>
                <a:latin typeface="+mn-lt"/>
              </a:defRPr>
            </a:lvl1pPr>
          </a:lstStyle>
          <a:p>
            <a:r>
              <a:rPr lang="en-US" dirty="0"/>
              <a:t>Click to edit Master title style should only be two lines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7" y="700501"/>
            <a:ext cx="4321969" cy="859200"/>
          </a:xfrm>
          <a:prstGeom prst="rect">
            <a:avLst/>
          </a:prstGeom>
        </p:spPr>
      </p:pic>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706914" y="3244952"/>
            <a:ext cx="8691086" cy="665692"/>
          </a:xfrm>
        </p:spPr>
        <p:txBody>
          <a:bodyPr anchor="b"/>
          <a:lstStyle>
            <a:lvl1pPr>
              <a:defRPr b="0" i="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Eyebrow</a:t>
            </a:r>
          </a:p>
        </p:txBody>
      </p:sp>
      <p:sp>
        <p:nvSpPr>
          <p:cNvPr id="16" name="Rectangle 15"/>
          <p:cNvSpPr/>
          <p:nvPr/>
        </p:nvSpPr>
        <p:spPr>
          <a:xfrm>
            <a:off x="-6735" y="6723240"/>
            <a:ext cx="10040438" cy="104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914" tIns="27457" rIns="54914" bIns="27457" numCol="1" spcCol="0" rtlCol="0" fromWordArt="0" anchor="ctr" anchorCtr="0" forceAA="0" compatLnSpc="1">
            <a:prstTxWarp prst="textNoShape">
              <a:avLst/>
            </a:prstTxWarp>
            <a:noAutofit/>
          </a:bodyPr>
          <a:lstStyle/>
          <a:p>
            <a:pPr algn="ctr"/>
            <a:endParaRPr lang="en-US" sz="1081" dirty="0"/>
          </a:p>
        </p:txBody>
      </p:sp>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91518" y="6735763"/>
            <a:ext cx="8706483" cy="431800"/>
          </a:xfrm>
        </p:spPr>
        <p:txBody>
          <a:bodyPr anchor="ctr">
            <a:noAutofit/>
          </a:bodyPr>
          <a:lstStyle>
            <a:lvl1pPr>
              <a:defRPr b="1">
                <a:noFill/>
              </a:defRPr>
            </a:lvl1pPr>
          </a:lstStyle>
          <a:p>
            <a:pPr lvl="0"/>
            <a:r>
              <a:rPr lang="en-US" dirty="0"/>
              <a:t>Author</a:t>
            </a:r>
          </a:p>
        </p:txBody>
      </p:sp>
      <p:sp>
        <p:nvSpPr>
          <p:cNvPr id="13" name="Rectangle 12"/>
          <p:cNvSpPr/>
          <p:nvPr userDrawn="1"/>
        </p:nvSpPr>
        <p:spPr>
          <a:xfrm>
            <a:off x="-6735" y="6723240"/>
            <a:ext cx="10040438" cy="104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914" tIns="27457" rIns="54914" bIns="27457" numCol="1" spcCol="0" rtlCol="0" fromWordArt="0" anchor="ctr" anchorCtr="0" forceAA="0" compatLnSpc="1">
            <a:prstTxWarp prst="textNoShape">
              <a:avLst/>
            </a:prstTxWarp>
            <a:noAutofit/>
          </a:bodyPr>
          <a:lstStyle/>
          <a:p>
            <a:pPr algn="ctr"/>
            <a:endParaRPr lang="en-US" sz="1081" dirty="0"/>
          </a:p>
        </p:txBody>
      </p:sp>
      <p:sp>
        <p:nvSpPr>
          <p:cNvPr id="12" name="Rectangle 11"/>
          <p:cNvSpPr/>
          <p:nvPr userDrawn="1"/>
        </p:nvSpPr>
        <p:spPr>
          <a:xfrm>
            <a:off x="685801" y="7166900"/>
            <a:ext cx="8185575" cy="293927"/>
          </a:xfrm>
          <a:prstGeom prst="rect">
            <a:avLst/>
          </a:prstGeom>
        </p:spPr>
        <p:txBody>
          <a:bodyPr wrap="square">
            <a:spAutoFit/>
          </a:bodyPr>
          <a:lstStyle/>
          <a:p>
            <a:r>
              <a:rPr lang="en-US" sz="655" dirty="0">
                <a:solidFill>
                  <a:schemeClr val="bg2">
                    <a:lumMod val="75000"/>
                  </a:schemeClr>
                </a:solidFill>
                <a:latin typeface="Lato Light" panose="020F0302020204030203" pitchFamily="34" charset="0"/>
                <a:ea typeface="Source Sans Pro"/>
                <a:cs typeface="Source Sans Pro"/>
                <a:sym typeface="Source Sans Pro"/>
              </a:rPr>
              <a:t>City National Rochdale, LLC, is a SEC-registered investment adviser and wholly owned subsidiary of City National Bank. Registration as an investment adviser does not imply any level of skill or expertise. City National Bank and City National Rochdale are subsidiaries of Royal Bank of Canada. City National Bank  provides investment management services through its subadvisory relationship with City National Rochdale, LLC. </a:t>
            </a:r>
          </a:p>
        </p:txBody>
      </p:sp>
    </p:spTree>
    <p:extLst>
      <p:ext uri="{BB962C8B-B14F-4D97-AF65-F5344CB8AC3E}">
        <p14:creationId xmlns:p14="http://schemas.microsoft.com/office/powerpoint/2010/main" val="227187880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Image Drop in + Lef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76" name="Picture Placeholder 75"/>
          <p:cNvSpPr>
            <a:spLocks noGrp="1"/>
          </p:cNvSpPr>
          <p:nvPr>
            <p:ph type="pic" sz="quarter" idx="12" hasCustomPrompt="1"/>
          </p:nvPr>
        </p:nvSpPr>
        <p:spPr>
          <a:xfrm>
            <a:off x="2866647" y="1857375"/>
            <a:ext cx="6500237" cy="4739858"/>
          </a:xfrm>
        </p:spPr>
        <p:txBody>
          <a:bodyPr anchor="ctr"/>
          <a:lstStyle>
            <a:lvl1pPr algn="ctr">
              <a:defRPr/>
            </a:lvl1pPr>
          </a:lstStyle>
          <a:p>
            <a:r>
              <a:rPr lang="en-US" dirty="0"/>
              <a:t>Drop Screenshot here</a:t>
            </a:r>
          </a:p>
        </p:txBody>
      </p:sp>
      <p:cxnSp>
        <p:nvCxnSpPr>
          <p:cNvPr id="78" name="Straight Connector 77"/>
          <p:cNvCxnSpPr>
            <a:cxnSpLocks/>
          </p:cNvCxnSpPr>
          <p:nvPr/>
        </p:nvCxnSpPr>
        <p:spPr>
          <a:xfrm>
            <a:off x="2743200" y="1752601"/>
            <a:ext cx="0" cy="4419600"/>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 Placeholder 80"/>
          <p:cNvSpPr>
            <a:spLocks noGrp="1"/>
          </p:cNvSpPr>
          <p:nvPr>
            <p:ph type="body" sz="quarter" idx="13" hasCustomPrompt="1"/>
          </p:nvPr>
        </p:nvSpPr>
        <p:spPr>
          <a:xfrm>
            <a:off x="685800" y="1857375"/>
            <a:ext cx="1948815" cy="4739858"/>
          </a:xfrm>
        </p:spPr>
        <p:txBody>
          <a:bodyPr anchor="ctr"/>
          <a:lstStyle>
            <a:lvl1pPr>
              <a:defRPr sz="1456">
                <a:solidFill>
                  <a:schemeClr val="accent2"/>
                </a:solidFill>
                <a:latin typeface="+mn-lt"/>
              </a:defRPr>
            </a:lvl1pPr>
          </a:lstStyle>
          <a:p>
            <a:pPr lvl="0"/>
            <a:r>
              <a:rPr lang="en-US" dirty="0"/>
              <a:t>Text</a:t>
            </a:r>
          </a:p>
        </p:txBody>
      </p:sp>
      <p:sp>
        <p:nvSpPr>
          <p:cNvPr id="15" name="Title Placeholder 1">
            <a:extLst>
              <a:ext uri="{FF2B5EF4-FFF2-40B4-BE49-F238E27FC236}">
                <a16:creationId xmlns:a16="http://schemas.microsoft.com/office/drawing/2014/main" id="{2826AD26-C12A-4348-9976-D32C47D859C9}"/>
              </a:ext>
            </a:extLst>
          </p:cNvPr>
          <p:cNvSpPr>
            <a:spLocks noGrp="1"/>
          </p:cNvSpPr>
          <p:nvPr>
            <p:ph type="title"/>
          </p:nvPr>
        </p:nvSpPr>
        <p:spPr>
          <a:xfrm>
            <a:off x="685801" y="685799"/>
            <a:ext cx="8686800" cy="914401"/>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E2F8FA-3A67-4AE4-A43A-B7EA6157F4E6}"/>
              </a:ext>
            </a:extLst>
          </p:cNvPr>
          <p:cNvSpPr>
            <a:spLocks noGrp="1"/>
          </p:cNvSpPr>
          <p:nvPr>
            <p:ph type="ftr" sz="quarter" idx="3"/>
          </p:nvPr>
        </p:nvSpPr>
        <p:spPr>
          <a:xfrm>
            <a:off x="685801" y="6786164"/>
            <a:ext cx="8686800" cy="381398"/>
          </a:xfrm>
          <a:prstGeom prst="rect">
            <a:avLst/>
          </a:prstGeom>
        </p:spPr>
        <p:txBody>
          <a:bodyPr vert="horz" lIns="91440" tIns="45720" rIns="91440" bIns="45720" rtlCol="0" anchor="b"/>
          <a:lstStyle>
            <a:lvl1pPr algn="l">
              <a:defRPr sz="655">
                <a:solidFill>
                  <a:schemeClr val="bg2">
                    <a:lumMod val="75000"/>
                  </a:schemeClr>
                </a:solidFill>
                <a:latin typeface="Lato Light" panose="020F0302020204030203" pitchFamily="34" charset="0"/>
              </a:defRPr>
            </a:lvl1pPr>
          </a:lstStyle>
          <a:p>
            <a:endParaRPr lang="en-US" dirty="0"/>
          </a:p>
        </p:txBody>
      </p:sp>
      <p:sp>
        <p:nvSpPr>
          <p:cNvPr id="10" name="Text Placeholder 6">
            <a:extLst>
              <a:ext uri="{FF2B5EF4-FFF2-40B4-BE49-F238E27FC236}">
                <a16:creationId xmlns:a16="http://schemas.microsoft.com/office/drawing/2014/main" id="{EBF9BC06-BDBD-40D7-A432-914C7DFD4334}"/>
              </a:ext>
            </a:extLst>
          </p:cNvPr>
          <p:cNvSpPr>
            <a:spLocks noGrp="1"/>
          </p:cNvSpPr>
          <p:nvPr>
            <p:ph type="body" sz="quarter" idx="15" hasCustomPrompt="1"/>
          </p:nvPr>
        </p:nvSpPr>
        <p:spPr>
          <a:xfrm>
            <a:off x="685801" y="495009"/>
            <a:ext cx="8686800" cy="152400"/>
          </a:xfrm>
        </p:spPr>
        <p:txBody>
          <a:bodyPr tIns="0" rIns="91440" bIns="0" anchor="b">
            <a:normAutofit/>
          </a:bodyPr>
          <a:lstStyle>
            <a:lvl1pPr algn="r">
              <a:defRPr sz="655" u="sng" cap="all" spc="120"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60902088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11" name="Text Placeholder 6">
            <a:extLst>
              <a:ext uri="{FF2B5EF4-FFF2-40B4-BE49-F238E27FC236}">
                <a16:creationId xmlns:a16="http://schemas.microsoft.com/office/drawing/2014/main" id="{9938ACD5-2766-4CB8-AC1C-9ED66DC76EF5}"/>
              </a:ext>
            </a:extLst>
          </p:cNvPr>
          <p:cNvSpPr>
            <a:spLocks noGrp="1"/>
          </p:cNvSpPr>
          <p:nvPr>
            <p:ph type="body" sz="quarter" idx="15" hasCustomPrompt="1"/>
          </p:nvPr>
        </p:nvSpPr>
        <p:spPr>
          <a:xfrm>
            <a:off x="685801" y="495009"/>
            <a:ext cx="8686800" cy="152400"/>
          </a:xfrm>
        </p:spPr>
        <p:txBody>
          <a:bodyPr tIns="0" rIns="91440" bIns="0" anchor="b">
            <a:normAutofit/>
          </a:bodyPr>
          <a:lstStyle>
            <a:lvl1pPr algn="r">
              <a:defRPr sz="655" u="sng" cap="all" spc="120"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1" y="685799"/>
            <a:ext cx="8686800" cy="914401"/>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1" y="6786164"/>
            <a:ext cx="8686800" cy="381398"/>
          </a:xfrm>
          <a:prstGeom prst="rect">
            <a:avLst/>
          </a:prstGeom>
        </p:spPr>
        <p:txBody>
          <a:bodyPr vert="horz" lIns="91440" tIns="45720" rIns="91440" bIns="45720" rtlCol="0" anchor="b"/>
          <a:lstStyle>
            <a:lvl1pPr algn="l">
              <a:defRPr sz="655">
                <a:solidFill>
                  <a:schemeClr val="bg2">
                    <a:lumMod val="75000"/>
                  </a:schemeClr>
                </a:solidFill>
                <a:latin typeface="Lato Light" panose="020F0302020204030203" pitchFamily="34" charset="0"/>
              </a:defRPr>
            </a:lvl1pPr>
          </a:lstStyle>
          <a:p>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799" y="1862643"/>
            <a:ext cx="86868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0411064"/>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1" name="Text Placeholder 6">
            <a:extLst>
              <a:ext uri="{FF2B5EF4-FFF2-40B4-BE49-F238E27FC236}">
                <a16:creationId xmlns:a16="http://schemas.microsoft.com/office/drawing/2014/main" id="{9938ACD5-2766-4CB8-AC1C-9ED66DC76EF5}"/>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799" y="1862642"/>
            <a:ext cx="86868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1218807"/>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0" name="Content Placeholder 5"/>
          <p:cNvSpPr>
            <a:spLocks noGrp="1"/>
          </p:cNvSpPr>
          <p:nvPr>
            <p:ph sz="quarter" idx="14"/>
          </p:nvPr>
        </p:nvSpPr>
        <p:spPr>
          <a:xfrm>
            <a:off x="5069205" y="1864015"/>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800" y="1862642"/>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A4E6501D-9FA0-4A2F-B468-B3D912CB060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94762902"/>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Content Placeholder 5"/>
          <p:cNvSpPr>
            <a:spLocks noGrp="1"/>
          </p:cNvSpPr>
          <p:nvPr>
            <p:ph sz="quarter" idx="12"/>
          </p:nvPr>
        </p:nvSpPr>
        <p:spPr>
          <a:xfrm>
            <a:off x="685800" y="1855467"/>
            <a:ext cx="2743200" cy="493069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3"/>
          </p:nvPr>
        </p:nvSpPr>
        <p:spPr>
          <a:xfrm>
            <a:off x="3654742" y="1862637"/>
            <a:ext cx="27432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4"/>
          </p:nvPr>
        </p:nvSpPr>
        <p:spPr>
          <a:xfrm>
            <a:off x="6623684" y="1862637"/>
            <a:ext cx="2743200" cy="493069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78171356-F570-4B59-AC77-FE8FB0E08297}"/>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96177717"/>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Content Placeholder 16"/>
          <p:cNvSpPr>
            <a:spLocks noGrp="1"/>
          </p:cNvSpPr>
          <p:nvPr>
            <p:ph sz="quarter" idx="12"/>
          </p:nvPr>
        </p:nvSpPr>
        <p:spPr>
          <a:xfrm>
            <a:off x="681514"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6"/>
          <p:cNvSpPr>
            <a:spLocks noGrp="1"/>
          </p:cNvSpPr>
          <p:nvPr>
            <p:ph sz="quarter" idx="13"/>
          </p:nvPr>
        </p:nvSpPr>
        <p:spPr>
          <a:xfrm>
            <a:off x="5025197"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090B5FF9-7DEA-4125-AE55-5E25AD39F9C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01BBB4-4B3A-4FC5-BF4C-F162E32DDF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21" name="Content Placeholder 16">
            <a:extLst>
              <a:ext uri="{FF2B5EF4-FFF2-40B4-BE49-F238E27FC236}">
                <a16:creationId xmlns:a16="http://schemas.microsoft.com/office/drawing/2014/main" id="{2E46161A-4A65-406B-BEE5-BDE5F719247C}"/>
              </a:ext>
            </a:extLst>
          </p:cNvPr>
          <p:cNvSpPr>
            <a:spLocks noGrp="1"/>
          </p:cNvSpPr>
          <p:nvPr>
            <p:ph sz="quarter" idx="17"/>
          </p:nvPr>
        </p:nvSpPr>
        <p:spPr>
          <a:xfrm>
            <a:off x="681514"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6">
            <a:extLst>
              <a:ext uri="{FF2B5EF4-FFF2-40B4-BE49-F238E27FC236}">
                <a16:creationId xmlns:a16="http://schemas.microsoft.com/office/drawing/2014/main" id="{279AA6F9-315E-48A7-B05A-B63B4828608F}"/>
              </a:ext>
            </a:extLst>
          </p:cNvPr>
          <p:cNvSpPr>
            <a:spLocks noGrp="1"/>
          </p:cNvSpPr>
          <p:nvPr>
            <p:ph sz="quarter" idx="18"/>
          </p:nvPr>
        </p:nvSpPr>
        <p:spPr>
          <a:xfrm>
            <a:off x="5025197"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9F9498B-322C-484C-8194-BB9D57681591}"/>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51951937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 Subtitle + Basic">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7933E61D-2E31-42DF-B50B-2E53E0632EA7}"/>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7" name="Text Placeholder 6"/>
          <p:cNvSpPr>
            <a:spLocks noGrp="1"/>
          </p:cNvSpPr>
          <p:nvPr>
            <p:ph type="body" sz="quarter" idx="13"/>
          </p:nvPr>
        </p:nvSpPr>
        <p:spPr>
          <a:xfrm>
            <a:off x="685800" y="1620723"/>
            <a:ext cx="8686800" cy="644175"/>
          </a:xfrm>
        </p:spPr>
        <p:txBody>
          <a:bodyPr/>
          <a:lstStyle>
            <a:lvl1pPr>
              <a:defRPr>
                <a:solidFill>
                  <a:schemeClr val="accent2"/>
                </a:solidFill>
                <a:latin typeface="+mn-lt"/>
              </a:defRPr>
            </a:lvl1pPr>
          </a:lstStyle>
          <a:p>
            <a:pPr lvl="0"/>
            <a:r>
              <a:rPr lang="en-US"/>
              <a:t>Edit Master text styles</a:t>
            </a:r>
          </a:p>
        </p:txBody>
      </p:sp>
      <p:sp>
        <p:nvSpPr>
          <p:cNvPr id="8" name="Content Placeholder 7"/>
          <p:cNvSpPr>
            <a:spLocks noGrp="1"/>
          </p:cNvSpPr>
          <p:nvPr>
            <p:ph sz="quarter" idx="15"/>
          </p:nvPr>
        </p:nvSpPr>
        <p:spPr>
          <a:xfrm>
            <a:off x="685800" y="2265363"/>
            <a:ext cx="8686800" cy="4522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Placeholder 1">
            <a:extLst>
              <a:ext uri="{FF2B5EF4-FFF2-40B4-BE49-F238E27FC236}">
                <a16:creationId xmlns:a16="http://schemas.microsoft.com/office/drawing/2014/main" id="{6CF970A2-E896-4BDC-8A40-46CE00F5CAF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6AF529A-70A2-4A2C-B90D-4709F80BFFCD}"/>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03291791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Information + Char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7" name="Chart Placeholder 6"/>
          <p:cNvSpPr>
            <a:spLocks noGrp="1"/>
          </p:cNvSpPr>
          <p:nvPr>
            <p:ph type="chart" sz="quarter" idx="14"/>
          </p:nvPr>
        </p:nvSpPr>
        <p:spPr>
          <a:xfrm>
            <a:off x="685800" y="2404318"/>
            <a:ext cx="8686800" cy="4377482"/>
          </a:xfrm>
        </p:spPr>
        <p:txBody>
          <a:bodyPr/>
          <a:lstStyle/>
          <a:p>
            <a:r>
              <a:rPr lang="en-US"/>
              <a:t>Click icon to add chart</a:t>
            </a:r>
            <a:endParaRPr lang="en-US" dirty="0"/>
          </a:p>
        </p:txBody>
      </p:sp>
      <p:sp>
        <p:nvSpPr>
          <p:cNvPr id="6" name="Text Placeholder 5"/>
          <p:cNvSpPr>
            <a:spLocks noGrp="1"/>
          </p:cNvSpPr>
          <p:nvPr>
            <p:ph type="body" sz="quarter" idx="16" hasCustomPrompt="1"/>
          </p:nvPr>
        </p:nvSpPr>
        <p:spPr>
          <a:xfrm>
            <a:off x="685800" y="1636499"/>
            <a:ext cx="8686800" cy="731520"/>
          </a:xfrm>
        </p:spPr>
        <p:txBody>
          <a:bodyPr/>
          <a:lstStyle>
            <a:lvl1pPr>
              <a:defRPr>
                <a:solidFill>
                  <a:schemeClr val="accent6"/>
                </a:solidFill>
              </a:defRPr>
            </a:lvl1pPr>
            <a:lvl2pPr marL="334209" indent="-285750">
              <a:buClr>
                <a:schemeClr val="accent2"/>
              </a:buClr>
              <a:buFont typeface="Arial" panose="020B0604020202020204" pitchFamily="34" charset="0"/>
              <a:buChar char="•"/>
              <a:defRPr>
                <a:solidFill>
                  <a:schemeClr val="accent6"/>
                </a:solidFill>
              </a:defRPr>
            </a:lvl2pPr>
          </a:lstStyle>
          <a:p>
            <a:pPr lvl="1"/>
            <a:r>
              <a:rPr lang="en-US" dirty="0"/>
              <a:t>Info</a:t>
            </a:r>
          </a:p>
          <a:p>
            <a:pPr lvl="1"/>
            <a:r>
              <a:rPr lang="en-US" dirty="0"/>
              <a:t>Info</a:t>
            </a:r>
          </a:p>
          <a:p>
            <a:pPr lvl="1"/>
            <a:r>
              <a:rPr lang="en-US" dirty="0"/>
              <a:t>Info</a:t>
            </a:r>
          </a:p>
          <a:p>
            <a:pPr lvl="0"/>
            <a:endParaRPr lang="en-US" dirty="0"/>
          </a:p>
        </p:txBody>
      </p:sp>
      <p:sp>
        <p:nvSpPr>
          <p:cNvPr id="9" name="Title Placeholder 1">
            <a:extLst>
              <a:ext uri="{FF2B5EF4-FFF2-40B4-BE49-F238E27FC236}">
                <a16:creationId xmlns:a16="http://schemas.microsoft.com/office/drawing/2014/main" id="{A0DB9508-7793-4733-A1C4-F0AE5D42CAC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0" name="Footer Placeholder 19">
            <a:extLst>
              <a:ext uri="{FF2B5EF4-FFF2-40B4-BE49-F238E27FC236}">
                <a16:creationId xmlns:a16="http://schemas.microsoft.com/office/drawing/2014/main" id="{695443A3-A3DA-4A1C-98BD-B84530EE3965}"/>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1" name="Text Placeholder 6">
            <a:extLst>
              <a:ext uri="{FF2B5EF4-FFF2-40B4-BE49-F238E27FC236}">
                <a16:creationId xmlns:a16="http://schemas.microsoft.com/office/drawing/2014/main" id="{0470814F-15BF-4CD3-A379-AA59D2BD87A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01959225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Chart + Left Call Out">
    <p:spTree>
      <p:nvGrpSpPr>
        <p:cNvPr id="1" name=""/>
        <p:cNvGrpSpPr/>
        <p:nvPr/>
      </p:nvGrpSpPr>
      <p:grpSpPr>
        <a:xfrm>
          <a:off x="0" y="0"/>
          <a:ext cx="0" cy="0"/>
          <a:chOff x="0" y="0"/>
          <a:chExt cx="0" cy="0"/>
        </a:xfrm>
      </p:grpSpPr>
      <p:sp>
        <p:nvSpPr>
          <p:cNvPr id="9" name="TextBox 8"/>
          <p:cNvSpPr txBox="1"/>
          <p:nvPr userDrawn="1"/>
        </p:nvSpPr>
        <p:spPr>
          <a:xfrm rot="5400000" flipH="1">
            <a:off x="-1062121" y="2386096"/>
            <a:ext cx="4924425" cy="3866983"/>
          </a:xfrm>
          <a:prstGeom prst="round2SameRect">
            <a:avLst>
              <a:gd name="adj1" fmla="val 9973"/>
              <a:gd name="adj2" fmla="val 815"/>
            </a:avLst>
          </a:prstGeom>
          <a:noFill/>
          <a:ln/>
        </p:spPr>
        <p:style>
          <a:lnRef idx="2">
            <a:schemeClr val="accent2"/>
          </a:lnRef>
          <a:fillRef idx="1">
            <a:schemeClr val="lt1"/>
          </a:fillRef>
          <a:effectRef idx="0">
            <a:schemeClr val="accent2"/>
          </a:effectRef>
          <a:fontRef idx="minor">
            <a:schemeClr val="dk1"/>
          </a:fontRef>
        </p:style>
        <p:txBody>
          <a:bodyPr wrap="square" lIns="150876" tIns="150876" rIns="377190" bIns="226314" rtlCol="0">
            <a:spAutoFit/>
          </a:bodyPr>
          <a:lstStyle/>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0122FE54-D5F3-4048-97DC-B96587B82D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itle Placeholder 1">
            <a:extLst>
              <a:ext uri="{FF2B5EF4-FFF2-40B4-BE49-F238E27FC236}">
                <a16:creationId xmlns:a16="http://schemas.microsoft.com/office/drawing/2014/main" id="{9F085B6E-6A41-4C84-A2F3-7CE9480B3253}"/>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0DCA1163-C44E-4771-8E05-88098D226DE8}"/>
              </a:ext>
            </a:extLst>
          </p:cNvPr>
          <p:cNvSpPr>
            <a:spLocks noGrp="1"/>
          </p:cNvSpPr>
          <p:nvPr>
            <p:ph type="body" sz="quarter" idx="15" hasCustomPrompt="1"/>
          </p:nvPr>
        </p:nvSpPr>
        <p:spPr>
          <a:xfrm>
            <a:off x="685800" y="1981200"/>
            <a:ext cx="2438400" cy="4648200"/>
          </a:xfrm>
        </p:spPr>
        <p:txBody>
          <a:bodyPr anchor="ctr"/>
          <a:lstStyle>
            <a:lvl1pPr>
              <a:defRPr sz="200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add call-out text</a:t>
            </a:r>
          </a:p>
        </p:txBody>
      </p:sp>
      <p:sp>
        <p:nvSpPr>
          <p:cNvPr id="10" name="Text Placeholder 6">
            <a:extLst>
              <a:ext uri="{FF2B5EF4-FFF2-40B4-BE49-F238E27FC236}">
                <a16:creationId xmlns:a16="http://schemas.microsoft.com/office/drawing/2014/main" id="{42C4F777-67CF-4BBC-8E23-0A12905963DB}"/>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8" name="Content Placeholder 17"/>
          <p:cNvSpPr>
            <a:spLocks noGrp="1"/>
          </p:cNvSpPr>
          <p:nvPr>
            <p:ph sz="quarter" idx="17"/>
          </p:nvPr>
        </p:nvSpPr>
        <p:spPr>
          <a:xfrm>
            <a:off x="3423285" y="1857374"/>
            <a:ext cx="5943600" cy="49085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userDrawn="1"/>
        </p:nvSpPr>
        <p:spPr>
          <a:xfrm>
            <a:off x="-838200" y="1752600"/>
            <a:ext cx="838200" cy="54149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214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4 Arrow D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DE96-5CE2-9A4E-B3A3-E2B6800ACBE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24F9AB-8D67-D741-ABE6-7896F66D6A52}"/>
              </a:ext>
            </a:extLst>
          </p:cNvPr>
          <p:cNvSpPr>
            <a:spLocks noGrp="1"/>
          </p:cNvSpPr>
          <p:nvPr>
            <p:ph type="sldNum" sz="quarter" idx="10"/>
          </p:nvPr>
        </p:nvSpPr>
        <p:spPr/>
        <p:txBody>
          <a:bodyPr/>
          <a:lstStyle/>
          <a:p>
            <a:fld id="{F9ED31CA-3E0D-45EE-8EB8-5F94B34C5E7A}" type="slidenum">
              <a:rPr lang="en-US" smtClean="0"/>
              <a:pPr/>
              <a:t>‹#›</a:t>
            </a:fld>
            <a:endParaRPr lang="en-US" dirty="0"/>
          </a:p>
        </p:txBody>
      </p:sp>
      <p:sp>
        <p:nvSpPr>
          <p:cNvPr id="4" name="Footer Placeholder 3">
            <a:extLst>
              <a:ext uri="{FF2B5EF4-FFF2-40B4-BE49-F238E27FC236}">
                <a16:creationId xmlns:a16="http://schemas.microsoft.com/office/drawing/2014/main" id="{63940A12-81B3-8A48-B536-BB6F4947EF39}"/>
              </a:ext>
            </a:extLst>
          </p:cNvPr>
          <p:cNvSpPr>
            <a:spLocks noGrp="1"/>
          </p:cNvSpPr>
          <p:nvPr>
            <p:ph type="ftr" sz="quarter" idx="11"/>
          </p:nvPr>
        </p:nvSpPr>
        <p:spPr/>
        <p:txBody>
          <a:bodyPr/>
          <a:lstStyle/>
          <a:p>
            <a:endParaRPr lang="en-US" dirty="0"/>
          </a:p>
        </p:txBody>
      </p:sp>
      <p:sp>
        <p:nvSpPr>
          <p:cNvPr id="10" name="Text Placeholder 9">
            <a:extLst>
              <a:ext uri="{FF2B5EF4-FFF2-40B4-BE49-F238E27FC236}">
                <a16:creationId xmlns:a16="http://schemas.microsoft.com/office/drawing/2014/main" id="{9848C46F-80F3-D24D-8F36-354E21C6D59E}"/>
              </a:ext>
            </a:extLst>
          </p:cNvPr>
          <p:cNvSpPr>
            <a:spLocks noGrp="1"/>
          </p:cNvSpPr>
          <p:nvPr>
            <p:ph type="body" sz="quarter" idx="12"/>
          </p:nvPr>
        </p:nvSpPr>
        <p:spPr>
          <a:xfrm>
            <a:off x="679729" y="4053163"/>
            <a:ext cx="1960602" cy="2556976"/>
          </a:xfrm>
        </p:spPr>
        <p:txBody>
          <a:bodyPr anchor="ctr">
            <a:noAutofit/>
          </a:bodyPr>
          <a:lstStyle>
            <a:lvl1pPr algn="ctr">
              <a:defRPr sz="1400"/>
            </a:lvl1pPr>
          </a:lstStyle>
          <a:p>
            <a:pPr lvl="0"/>
            <a:r>
              <a:rPr lang="en-US"/>
              <a:t>Edit Master text styles</a:t>
            </a:r>
          </a:p>
        </p:txBody>
      </p:sp>
      <p:sp>
        <p:nvSpPr>
          <p:cNvPr id="11" name="Text Placeholder 9">
            <a:extLst>
              <a:ext uri="{FF2B5EF4-FFF2-40B4-BE49-F238E27FC236}">
                <a16:creationId xmlns:a16="http://schemas.microsoft.com/office/drawing/2014/main" id="{432A0AC8-3179-F645-B064-50A0528B12C5}"/>
              </a:ext>
            </a:extLst>
          </p:cNvPr>
          <p:cNvSpPr>
            <a:spLocks noGrp="1"/>
          </p:cNvSpPr>
          <p:nvPr>
            <p:ph type="body" sz="quarter" idx="13"/>
          </p:nvPr>
        </p:nvSpPr>
        <p:spPr>
          <a:xfrm>
            <a:off x="2930698" y="4041648"/>
            <a:ext cx="1960602" cy="2556976"/>
          </a:xfrm>
        </p:spPr>
        <p:txBody>
          <a:bodyPr anchor="ctr">
            <a:noAutofit/>
          </a:bodyPr>
          <a:lstStyle>
            <a:lvl1pPr algn="ctr">
              <a:defRPr sz="1400"/>
            </a:lvl1pPr>
          </a:lstStyle>
          <a:p>
            <a:pPr lvl="0"/>
            <a:r>
              <a:rPr lang="en-US"/>
              <a:t>Edit Master text styles</a:t>
            </a:r>
          </a:p>
        </p:txBody>
      </p:sp>
      <p:sp>
        <p:nvSpPr>
          <p:cNvPr id="12" name="Text Placeholder 9">
            <a:extLst>
              <a:ext uri="{FF2B5EF4-FFF2-40B4-BE49-F238E27FC236}">
                <a16:creationId xmlns:a16="http://schemas.microsoft.com/office/drawing/2014/main" id="{227FFC03-DB44-7C4A-A0D0-09BFD9B72B65}"/>
              </a:ext>
            </a:extLst>
          </p:cNvPr>
          <p:cNvSpPr>
            <a:spLocks noGrp="1"/>
          </p:cNvSpPr>
          <p:nvPr>
            <p:ph type="body" sz="quarter" idx="14"/>
          </p:nvPr>
        </p:nvSpPr>
        <p:spPr>
          <a:xfrm>
            <a:off x="5181667" y="4053163"/>
            <a:ext cx="1960602" cy="2556976"/>
          </a:xfrm>
        </p:spPr>
        <p:txBody>
          <a:bodyPr anchor="ctr">
            <a:noAutofit/>
          </a:bodyPr>
          <a:lstStyle>
            <a:lvl1pPr algn="ctr">
              <a:defRPr sz="1400"/>
            </a:lvl1pPr>
          </a:lstStyle>
          <a:p>
            <a:pPr lvl="0"/>
            <a:r>
              <a:rPr lang="en-US"/>
              <a:t>Edit Master text styles</a:t>
            </a:r>
          </a:p>
        </p:txBody>
      </p:sp>
      <p:sp>
        <p:nvSpPr>
          <p:cNvPr id="13" name="Text Placeholder 9">
            <a:extLst>
              <a:ext uri="{FF2B5EF4-FFF2-40B4-BE49-F238E27FC236}">
                <a16:creationId xmlns:a16="http://schemas.microsoft.com/office/drawing/2014/main" id="{5AC25D4B-8101-8A40-A417-E088CD32158B}"/>
              </a:ext>
            </a:extLst>
          </p:cNvPr>
          <p:cNvSpPr>
            <a:spLocks noGrp="1"/>
          </p:cNvSpPr>
          <p:nvPr>
            <p:ph type="body" sz="quarter" idx="15"/>
          </p:nvPr>
        </p:nvSpPr>
        <p:spPr>
          <a:xfrm>
            <a:off x="7403417" y="4041648"/>
            <a:ext cx="1960602" cy="2556976"/>
          </a:xfrm>
        </p:spPr>
        <p:txBody>
          <a:bodyPr anchor="ctr">
            <a:noAutofit/>
          </a:bodyPr>
          <a:lstStyle>
            <a:lvl1pPr algn="ctr">
              <a:defRPr sz="1400"/>
            </a:lvl1pPr>
          </a:lstStyle>
          <a:p>
            <a:pPr lvl="0"/>
            <a:r>
              <a:rPr lang="en-US"/>
              <a:t>Edit Master text styles</a:t>
            </a:r>
          </a:p>
        </p:txBody>
      </p:sp>
      <p:sp>
        <p:nvSpPr>
          <p:cNvPr id="22" name="Text Placeholder 6"/>
          <p:cNvSpPr>
            <a:spLocks noGrp="1"/>
          </p:cNvSpPr>
          <p:nvPr>
            <p:ph type="body" sz="quarter" idx="20"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6" name="Text Placeholder 5"/>
          <p:cNvSpPr>
            <a:spLocks noGrp="1"/>
          </p:cNvSpPr>
          <p:nvPr>
            <p:ph type="body" sz="quarter" idx="21"/>
          </p:nvPr>
        </p:nvSpPr>
        <p:spPr>
          <a:xfrm>
            <a:off x="679450" y="1857375"/>
            <a:ext cx="1960881" cy="2195788"/>
          </a:xfrm>
          <a:prstGeom prst="downArrowCallout">
            <a:avLst>
              <a:gd name="adj1" fmla="val 50000"/>
              <a:gd name="adj2" fmla="val 24260"/>
              <a:gd name="adj3" fmla="val 27221"/>
              <a:gd name="adj4" fmla="val 75691"/>
            </a:avLst>
          </a:prstGeom>
          <a:solidFill>
            <a:schemeClr val="accent1"/>
          </a:solidFill>
          <a:ln>
            <a:noFill/>
          </a:ln>
        </p:spPr>
        <p:txBody>
          <a:bodyPr anchor="ctr">
            <a:noAutofit/>
          </a:bodyPr>
          <a:lstStyle>
            <a:lvl1pPr algn="ctr">
              <a:defRPr sz="1600" b="1">
                <a:solidFill>
                  <a:schemeClr val="bg1"/>
                </a:solidFill>
              </a:defRPr>
            </a:lvl1pPr>
          </a:lstStyle>
          <a:p>
            <a:pPr lvl="0"/>
            <a:r>
              <a:rPr lang="en-US"/>
              <a:t>Edit Master text styles</a:t>
            </a:r>
          </a:p>
        </p:txBody>
      </p:sp>
      <p:sp>
        <p:nvSpPr>
          <p:cNvPr id="24" name="Text Placeholder 5"/>
          <p:cNvSpPr>
            <a:spLocks noGrp="1"/>
          </p:cNvSpPr>
          <p:nvPr>
            <p:ph type="body" sz="quarter" idx="22"/>
          </p:nvPr>
        </p:nvSpPr>
        <p:spPr>
          <a:xfrm>
            <a:off x="2901479" y="1857375"/>
            <a:ext cx="1960881" cy="2195788"/>
          </a:xfrm>
          <a:prstGeom prst="downArrowCallout">
            <a:avLst>
              <a:gd name="adj1" fmla="val 50000"/>
              <a:gd name="adj2" fmla="val 24260"/>
              <a:gd name="adj3" fmla="val 27221"/>
              <a:gd name="adj4" fmla="val 75691"/>
            </a:avLst>
          </a:prstGeom>
          <a:solidFill>
            <a:schemeClr val="accent2"/>
          </a:solidFill>
          <a:ln>
            <a:noFill/>
          </a:ln>
        </p:spPr>
        <p:txBody>
          <a:bodyPr anchor="ctr">
            <a:noAutofit/>
          </a:bodyPr>
          <a:lstStyle>
            <a:lvl1pPr algn="ctr">
              <a:defRPr sz="1600" b="1">
                <a:solidFill>
                  <a:schemeClr val="bg1"/>
                </a:solidFill>
              </a:defRPr>
            </a:lvl1pPr>
          </a:lstStyle>
          <a:p>
            <a:pPr lvl="0"/>
            <a:r>
              <a:rPr lang="en-US"/>
              <a:t>Edit Master text styles</a:t>
            </a:r>
          </a:p>
        </p:txBody>
      </p:sp>
      <p:sp>
        <p:nvSpPr>
          <p:cNvPr id="25" name="Text Placeholder 5"/>
          <p:cNvSpPr>
            <a:spLocks noGrp="1"/>
          </p:cNvSpPr>
          <p:nvPr>
            <p:ph type="body" sz="quarter" idx="23"/>
          </p:nvPr>
        </p:nvSpPr>
        <p:spPr>
          <a:xfrm>
            <a:off x="5185296" y="1857375"/>
            <a:ext cx="1960881" cy="2195788"/>
          </a:xfrm>
          <a:prstGeom prst="downArrowCallout">
            <a:avLst>
              <a:gd name="adj1" fmla="val 50000"/>
              <a:gd name="adj2" fmla="val 24260"/>
              <a:gd name="adj3" fmla="val 27221"/>
              <a:gd name="adj4" fmla="val 75691"/>
            </a:avLst>
          </a:prstGeom>
          <a:solidFill>
            <a:schemeClr val="accent3"/>
          </a:solidFill>
          <a:ln>
            <a:noFill/>
          </a:ln>
        </p:spPr>
        <p:txBody>
          <a:bodyPr anchor="ctr">
            <a:noAutofit/>
          </a:bodyPr>
          <a:lstStyle>
            <a:lvl1pPr algn="ctr">
              <a:defRPr sz="1600" b="1">
                <a:solidFill>
                  <a:schemeClr val="bg1"/>
                </a:solidFill>
              </a:defRPr>
            </a:lvl1pPr>
          </a:lstStyle>
          <a:p>
            <a:pPr lvl="0"/>
            <a:r>
              <a:rPr lang="en-US"/>
              <a:t>Edit Master text styles</a:t>
            </a:r>
          </a:p>
        </p:txBody>
      </p:sp>
      <p:sp>
        <p:nvSpPr>
          <p:cNvPr id="26" name="Text Placeholder 5"/>
          <p:cNvSpPr>
            <a:spLocks noGrp="1"/>
          </p:cNvSpPr>
          <p:nvPr>
            <p:ph type="body" sz="quarter" idx="24"/>
          </p:nvPr>
        </p:nvSpPr>
        <p:spPr>
          <a:xfrm>
            <a:off x="7407325" y="1857375"/>
            <a:ext cx="1960881" cy="2195788"/>
          </a:xfrm>
          <a:prstGeom prst="downArrowCallout">
            <a:avLst>
              <a:gd name="adj1" fmla="val 50000"/>
              <a:gd name="adj2" fmla="val 24260"/>
              <a:gd name="adj3" fmla="val 27221"/>
              <a:gd name="adj4" fmla="val 75691"/>
            </a:avLst>
          </a:prstGeom>
          <a:solidFill>
            <a:schemeClr val="accent4"/>
          </a:solidFill>
          <a:ln>
            <a:noFill/>
          </a:ln>
        </p:spPr>
        <p:txBody>
          <a:bodyPr anchor="ctr">
            <a:noAutofit/>
          </a:bodyPr>
          <a:lstStyle>
            <a:lvl1pPr algn="ctr">
              <a:defRPr sz="1600" b="1">
                <a:solidFill>
                  <a:schemeClr val="bg1"/>
                </a:solidFill>
              </a:defRPr>
            </a:lvl1pPr>
          </a:lstStyle>
          <a:p>
            <a:pPr lvl="0"/>
            <a:r>
              <a:rPr lang="en-US"/>
              <a:t>Edit Master text styles</a:t>
            </a:r>
          </a:p>
        </p:txBody>
      </p:sp>
    </p:spTree>
    <p:extLst>
      <p:ext uri="{BB962C8B-B14F-4D97-AF65-F5344CB8AC3E}">
        <p14:creationId xmlns:p14="http://schemas.microsoft.com/office/powerpoint/2010/main" val="35433496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hart + Righ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3"/>
          </p:nvPr>
        </p:nvSpPr>
        <p:spPr>
          <a:xfrm>
            <a:off x="6852285" y="1857374"/>
            <a:ext cx="2514600" cy="4910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a:extLst>
              <a:ext uri="{FF2B5EF4-FFF2-40B4-BE49-F238E27FC236}">
                <a16:creationId xmlns:a16="http://schemas.microsoft.com/office/drawing/2014/main" id="{E487AE5A-AC6F-427D-B52A-362CE7AC949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5" name="Footer Placeholder 19">
            <a:extLst>
              <a:ext uri="{FF2B5EF4-FFF2-40B4-BE49-F238E27FC236}">
                <a16:creationId xmlns:a16="http://schemas.microsoft.com/office/drawing/2014/main" id="{77856085-E7B5-4345-B400-004ECAF69F5D}"/>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1" name="Chart Placeholder 5">
            <a:extLst>
              <a:ext uri="{FF2B5EF4-FFF2-40B4-BE49-F238E27FC236}">
                <a16:creationId xmlns:a16="http://schemas.microsoft.com/office/drawing/2014/main" id="{F1B65229-6406-4DAF-A83D-EBB4A9906A4A}"/>
              </a:ext>
            </a:extLst>
          </p:cNvPr>
          <p:cNvSpPr>
            <a:spLocks noGrp="1"/>
          </p:cNvSpPr>
          <p:nvPr>
            <p:ph type="chart" sz="quarter" idx="15"/>
          </p:nvPr>
        </p:nvSpPr>
        <p:spPr>
          <a:xfrm>
            <a:off x="685800" y="1857374"/>
            <a:ext cx="5943600" cy="4910641"/>
          </a:xfrm>
        </p:spPr>
        <p:txBody>
          <a:bodyPr/>
          <a:lstStyle/>
          <a:p>
            <a:r>
              <a:rPr lang="en-US"/>
              <a:t>Click icon to add chart</a:t>
            </a:r>
            <a:endParaRPr lang="en-US" dirty="0"/>
          </a:p>
        </p:txBody>
      </p:sp>
      <p:sp>
        <p:nvSpPr>
          <p:cNvPr id="10" name="Text Placeholder 6">
            <a:extLst>
              <a:ext uri="{FF2B5EF4-FFF2-40B4-BE49-F238E27FC236}">
                <a16:creationId xmlns:a16="http://schemas.microsoft.com/office/drawing/2014/main" id="{F32661A7-9DF2-42B0-A15F-24690FC7B908}"/>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0117447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Image Drop in + Lef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76" name="Picture Placeholder 75"/>
          <p:cNvSpPr>
            <a:spLocks noGrp="1"/>
          </p:cNvSpPr>
          <p:nvPr>
            <p:ph type="pic" sz="quarter" idx="12" hasCustomPrompt="1"/>
          </p:nvPr>
        </p:nvSpPr>
        <p:spPr>
          <a:xfrm>
            <a:off x="2866646" y="1857375"/>
            <a:ext cx="6500237" cy="4739858"/>
          </a:xfrm>
        </p:spPr>
        <p:txBody>
          <a:bodyPr anchor="ctr"/>
          <a:lstStyle>
            <a:lvl1pPr algn="ctr">
              <a:defRPr/>
            </a:lvl1pPr>
          </a:lstStyle>
          <a:p>
            <a:r>
              <a:rPr lang="en-US" dirty="0"/>
              <a:t>Drop Screenshot here</a:t>
            </a:r>
          </a:p>
        </p:txBody>
      </p:sp>
      <p:cxnSp>
        <p:nvCxnSpPr>
          <p:cNvPr id="78" name="Straight Connector 77"/>
          <p:cNvCxnSpPr>
            <a:cxnSpLocks/>
          </p:cNvCxnSpPr>
          <p:nvPr/>
        </p:nvCxnSpPr>
        <p:spPr>
          <a:xfrm>
            <a:off x="2743200" y="1752600"/>
            <a:ext cx="0" cy="4844633"/>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 Placeholder 80"/>
          <p:cNvSpPr>
            <a:spLocks noGrp="1"/>
          </p:cNvSpPr>
          <p:nvPr>
            <p:ph type="body" sz="quarter" idx="13" hasCustomPrompt="1"/>
          </p:nvPr>
        </p:nvSpPr>
        <p:spPr>
          <a:xfrm>
            <a:off x="685800" y="1857375"/>
            <a:ext cx="1948815" cy="4739858"/>
          </a:xfrm>
        </p:spPr>
        <p:txBody>
          <a:bodyPr anchor="ctr"/>
          <a:lstStyle>
            <a:lvl1pPr>
              <a:defRPr sz="2000">
                <a:solidFill>
                  <a:schemeClr val="accent2"/>
                </a:solidFill>
                <a:latin typeface="+mn-lt"/>
              </a:defRPr>
            </a:lvl1pPr>
          </a:lstStyle>
          <a:p>
            <a:pPr lvl="0"/>
            <a:r>
              <a:rPr lang="en-US" dirty="0"/>
              <a:t>Text</a:t>
            </a:r>
          </a:p>
        </p:txBody>
      </p:sp>
      <p:sp>
        <p:nvSpPr>
          <p:cNvPr id="15" name="Title Placeholder 1">
            <a:extLst>
              <a:ext uri="{FF2B5EF4-FFF2-40B4-BE49-F238E27FC236}">
                <a16:creationId xmlns:a16="http://schemas.microsoft.com/office/drawing/2014/main" id="{2826AD26-C12A-4348-9976-D32C47D859C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E2F8FA-3A67-4AE4-A43A-B7EA6157F4E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0" name="Text Placeholder 6">
            <a:extLst>
              <a:ext uri="{FF2B5EF4-FFF2-40B4-BE49-F238E27FC236}">
                <a16:creationId xmlns:a16="http://schemas.microsoft.com/office/drawing/2014/main" id="{EBF9BC06-BDBD-40D7-A432-914C7DFD4334}"/>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72838586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D31CA-3E0D-45EE-8EB8-5F94B34C5E7A}" type="slidenum">
              <a:rPr lang="en-US" smtClean="0"/>
              <a:t>‹#›</a:t>
            </a:fld>
            <a:endParaRPr lang="en-US" dirty="0"/>
          </a:p>
        </p:txBody>
      </p:sp>
      <p:sp>
        <p:nvSpPr>
          <p:cNvPr id="8" name="Title Placeholder 1">
            <a:extLst>
              <a:ext uri="{FF2B5EF4-FFF2-40B4-BE49-F238E27FC236}">
                <a16:creationId xmlns:a16="http://schemas.microsoft.com/office/drawing/2014/main" id="{F3F1FEA0-6CC5-4373-B196-1695AFC274FA}"/>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9" name="Footer Placeholder 19">
            <a:extLst>
              <a:ext uri="{FF2B5EF4-FFF2-40B4-BE49-F238E27FC236}">
                <a16:creationId xmlns:a16="http://schemas.microsoft.com/office/drawing/2014/main" id="{67CC8007-A956-4603-B876-381BC933EB5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6" name="Text Placeholder 6">
            <a:extLst>
              <a:ext uri="{FF2B5EF4-FFF2-40B4-BE49-F238E27FC236}">
                <a16:creationId xmlns:a16="http://schemas.microsoft.com/office/drawing/2014/main" id="{D4EF07FA-AE6B-4F60-9CD3-F0DC9B18A2CD}"/>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29016509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5" name="Footer Placeholder 19">
            <a:extLst>
              <a:ext uri="{FF2B5EF4-FFF2-40B4-BE49-F238E27FC236}">
                <a16:creationId xmlns:a16="http://schemas.microsoft.com/office/drawing/2014/main" id="{5DEBEEEA-9017-452D-87F7-6EDC381F3B38}"/>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103062707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3F1FEA0-6CC5-4373-B196-1695AFC274FA}"/>
              </a:ext>
            </a:extLst>
          </p:cNvPr>
          <p:cNvSpPr>
            <a:spLocks noGrp="1"/>
          </p:cNvSpPr>
          <p:nvPr>
            <p:ph type="title" hasCustomPrompt="1"/>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dirty="0"/>
              <a:t>Important Disclosures</a:t>
            </a:r>
          </a:p>
        </p:txBody>
      </p:sp>
      <p:sp>
        <p:nvSpPr>
          <p:cNvPr id="4" name="Slide Number Placeholder 3"/>
          <p:cNvSpPr>
            <a:spLocks noGrp="1"/>
          </p:cNvSpPr>
          <p:nvPr>
            <p:ph type="sldNum" sz="quarter" idx="11"/>
          </p:nvPr>
        </p:nvSpPr>
        <p:spPr>
          <a:xfrm>
            <a:off x="8952368" y="7203862"/>
            <a:ext cx="414517" cy="483635"/>
          </a:xfrm>
          <a:prstGeom prst="rect">
            <a:avLst/>
          </a:prstGeom>
        </p:spPr>
        <p:txBody>
          <a:bodyPr/>
          <a:lstStyle/>
          <a:p>
            <a:fld id="{F9ED31CA-3E0D-45EE-8EB8-5F94B34C5E7A}" type="slidenum">
              <a:rPr lang="en-US" smtClean="0"/>
              <a:t>‹#›</a:t>
            </a:fld>
            <a:endParaRPr lang="en-US" dirty="0"/>
          </a:p>
        </p:txBody>
      </p:sp>
      <p:sp>
        <p:nvSpPr>
          <p:cNvPr id="7" name="Text Placeholder 6"/>
          <p:cNvSpPr>
            <a:spLocks noGrp="1"/>
          </p:cNvSpPr>
          <p:nvPr>
            <p:ph type="body" sz="quarter" idx="12"/>
          </p:nvPr>
        </p:nvSpPr>
        <p:spPr>
          <a:xfrm>
            <a:off x="685800" y="1857375"/>
            <a:ext cx="8686800" cy="4924426"/>
          </a:xfrm>
          <a:prstGeom prst="rect">
            <a:avLst/>
          </a:prstGeom>
        </p:spPr>
        <p:txBody>
          <a:bodyPr anchor="t">
            <a:noAutofit/>
          </a:bodyPr>
          <a:lstStyle>
            <a:lvl1pPr>
              <a:defRPr sz="1000">
                <a:solidFill>
                  <a:schemeClr val="bg2"/>
                </a:solidFill>
                <a:latin typeface="Lato Light" panose="020F0302020204030203" pitchFamily="34" charset="0"/>
              </a:defRPr>
            </a:lvl1pPr>
          </a:lstStyle>
          <a:p>
            <a:pPr lvl="0"/>
            <a:r>
              <a:rPr lang="en-US"/>
              <a:t>Edit Master text styles</a:t>
            </a:r>
          </a:p>
        </p:txBody>
      </p:sp>
    </p:spTree>
    <p:extLst>
      <p:ext uri="{BB962C8B-B14F-4D97-AF65-F5344CB8AC3E}">
        <p14:creationId xmlns:p14="http://schemas.microsoft.com/office/powerpoint/2010/main" val="236482242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2_Content Slide">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228600" y="842961"/>
            <a:ext cx="9525000" cy="452440"/>
          </a:xfrm>
          <a:prstGeom prst="rect">
            <a:avLst/>
          </a:prstGeom>
        </p:spPr>
        <p:txBody>
          <a:bodyPr vert="horz" lIns="91277" tIns="45637" rIns="91277" bIns="45637" rtlCol="0" anchor="t" anchorCtr="0">
            <a:noAutofit/>
          </a:bodyPr>
          <a:lstStyle>
            <a:lvl1pPr>
              <a:defRPr sz="3106" cap="none" baseline="0">
                <a:solidFill>
                  <a:srgbClr val="003E74"/>
                </a:solidFill>
                <a:latin typeface="+mj-lt"/>
              </a:defRPr>
            </a:lvl1pPr>
          </a:lstStyle>
          <a:p>
            <a:r>
              <a:rPr lang="en-US" dirty="0"/>
              <a:t>Click to edit master title style</a:t>
            </a:r>
          </a:p>
        </p:txBody>
      </p:sp>
      <p:sp>
        <p:nvSpPr>
          <p:cNvPr id="12" name="Content Placeholder 2"/>
          <p:cNvSpPr>
            <a:spLocks noGrp="1"/>
          </p:cNvSpPr>
          <p:nvPr>
            <p:ph sz="quarter" idx="12"/>
          </p:nvPr>
        </p:nvSpPr>
        <p:spPr>
          <a:xfrm>
            <a:off x="304800" y="2005013"/>
            <a:ext cx="9448800" cy="4645100"/>
          </a:xfrm>
          <a:prstGeom prst="rect">
            <a:avLst/>
          </a:prstGeom>
        </p:spPr>
        <p:txBody>
          <a:bodyPr lIns="91277" tIns="45637" rIns="91277" bIns="45637"/>
          <a:lstStyle>
            <a:lvl1pPr marL="293142" indent="-293142">
              <a:buSzPct val="75000"/>
              <a:buFont typeface="Wingdings" panose="05000000000000000000" pitchFamily="2" charset="2"/>
              <a:buChar char="§"/>
              <a:defRPr sz="1747">
                <a:latin typeface="+mj-lt"/>
              </a:defRPr>
            </a:lvl1pPr>
            <a:lvl2pPr marL="584931" indent="-289072">
              <a:buSzPct val="75000"/>
              <a:buFont typeface="Garamond" panose="02020404030301010803" pitchFamily="18" charset="0"/>
              <a:buChar char="&gt;"/>
              <a:defRPr sz="1553">
                <a:latin typeface="+mj-lt"/>
              </a:defRPr>
            </a:lvl2pPr>
            <a:lvl3pPr marL="880781" indent="-295857">
              <a:buSzPct val="75000"/>
              <a:buFont typeface="Wingdings" panose="05000000000000000000" pitchFamily="2" charset="2"/>
              <a:buChar char="§"/>
              <a:defRPr sz="1359">
                <a:latin typeface="+mj-lt"/>
              </a:defRPr>
            </a:lvl3pPr>
            <a:lvl4pPr marL="1175286" indent="-294499">
              <a:buSzPct val="75000"/>
              <a:buFont typeface="Wingdings" panose="05000000000000000000" pitchFamily="2" charset="2"/>
              <a:buChar char="§"/>
              <a:defRPr sz="1165">
                <a:latin typeface="+mj-lt"/>
              </a:defRPr>
            </a:lvl4pPr>
            <a:lvl5pPr marL="1464357" indent="-289072">
              <a:buSzPct val="75000"/>
              <a:buFont typeface="Wingdings" panose="05000000000000000000" pitchFamily="2" charset="2"/>
              <a:buChar char="§"/>
              <a:defRPr sz="97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quarter" idx="13" hasCustomPrompt="1"/>
          </p:nvPr>
        </p:nvSpPr>
        <p:spPr>
          <a:xfrm>
            <a:off x="852489" y="379020"/>
            <a:ext cx="3657600" cy="185546"/>
          </a:xfrm>
          <a:prstGeom prst="rect">
            <a:avLst/>
          </a:prstGeom>
        </p:spPr>
        <p:txBody>
          <a:bodyPr lIns="91277" tIns="45637" rIns="91277" bIns="45637" anchor="ctr"/>
          <a:lstStyle>
            <a:lvl1pPr marL="0" indent="0">
              <a:buNone/>
              <a:defRPr sz="1068" cap="all" baseline="0">
                <a:latin typeface="+mj-lt"/>
              </a:defRPr>
            </a:lvl1pPr>
          </a:lstStyle>
          <a:p>
            <a:pPr lvl="0"/>
            <a:r>
              <a:rPr lang="en-US" dirty="0"/>
              <a:t>Section 2</a:t>
            </a:r>
          </a:p>
        </p:txBody>
      </p:sp>
      <p:sp>
        <p:nvSpPr>
          <p:cNvPr id="7" name="Footer Placeholder 4"/>
          <p:cNvSpPr>
            <a:spLocks noGrp="1"/>
          </p:cNvSpPr>
          <p:nvPr>
            <p:ph type="ftr" sz="quarter" idx="3"/>
          </p:nvPr>
        </p:nvSpPr>
        <p:spPr>
          <a:xfrm>
            <a:off x="3788166" y="7222431"/>
            <a:ext cx="5813034" cy="211917"/>
          </a:xfrm>
          <a:prstGeom prst="rect">
            <a:avLst/>
          </a:prstGeom>
        </p:spPr>
        <p:txBody>
          <a:bodyPr vert="horz" wrap="square" lIns="91440" tIns="45720" rIns="0" bIns="45720" rtlCol="0" anchor="b" anchorCtr="0">
            <a:spAutoFit/>
          </a:bodyPr>
          <a:lstStyle>
            <a:lvl1pPr algn="r">
              <a:defRPr sz="777">
                <a:solidFill>
                  <a:srgbClr val="8A9298"/>
                </a:solidFill>
                <a:latin typeface="Arial" panose="020B0604020202020204" pitchFamily="34" charset="0"/>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3895569280"/>
      </p:ext>
    </p:extLst>
  </p:cSld>
  <p:clrMapOvr>
    <a:masterClrMapping/>
  </p:clrMapOvr>
  <p:hf hdr="0" dt="0"/>
  <p:extLst>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1" name="Text Placeholder 6">
            <a:extLst>
              <a:ext uri="{FF2B5EF4-FFF2-40B4-BE49-F238E27FC236}">
                <a16:creationId xmlns:a16="http://schemas.microsoft.com/office/drawing/2014/main" id="{9938ACD5-2766-4CB8-AC1C-9ED66DC76EF5}"/>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none"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a:t>Past performance is not an indication of future results. Please refer to the Taxable Intermediate Fixed Income Composite Annual Disclosure Presentation.</a:t>
            </a:r>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799" y="1862642"/>
            <a:ext cx="8686800" cy="49235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2530827"/>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0" name="Content Placeholder 5"/>
          <p:cNvSpPr>
            <a:spLocks noGrp="1"/>
          </p:cNvSpPr>
          <p:nvPr>
            <p:ph sz="quarter" idx="14"/>
          </p:nvPr>
        </p:nvSpPr>
        <p:spPr>
          <a:xfrm>
            <a:off x="5069205" y="1864015"/>
            <a:ext cx="4297680" cy="49235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a:t>Past performance is not an indication of future results. Please refer to the Taxable Intermediate Fixed Income Composite Annual Disclosure Presentation.</a:t>
            </a:r>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800" y="1862642"/>
            <a:ext cx="4297680" cy="49235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A4E6501D-9FA0-4A2F-B468-B3D912CB060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none"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461760211"/>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Content Placeholder 5"/>
          <p:cNvSpPr>
            <a:spLocks noGrp="1"/>
          </p:cNvSpPr>
          <p:nvPr>
            <p:ph sz="quarter" idx="12"/>
          </p:nvPr>
        </p:nvSpPr>
        <p:spPr>
          <a:xfrm>
            <a:off x="685800" y="1855467"/>
            <a:ext cx="2743200" cy="49306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3"/>
          </p:nvPr>
        </p:nvSpPr>
        <p:spPr>
          <a:xfrm>
            <a:off x="3654742" y="1862637"/>
            <a:ext cx="2743200" cy="49235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4"/>
          </p:nvPr>
        </p:nvSpPr>
        <p:spPr>
          <a:xfrm>
            <a:off x="6623684" y="1862637"/>
            <a:ext cx="2743200" cy="4930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a:t>Past performance is not an indication of future results. Please refer to the Taxable Intermediate Fixed Income Composite Annual Disclosure Presentation.</a:t>
            </a:r>
            <a:endParaRPr lang="en-US" dirty="0"/>
          </a:p>
        </p:txBody>
      </p:sp>
      <p:sp>
        <p:nvSpPr>
          <p:cNvPr id="12" name="Text Placeholder 6">
            <a:extLst>
              <a:ext uri="{FF2B5EF4-FFF2-40B4-BE49-F238E27FC236}">
                <a16:creationId xmlns:a16="http://schemas.microsoft.com/office/drawing/2014/main" id="{78171356-F570-4B59-AC77-FE8FB0E08297}"/>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none"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992206359"/>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Content Placeholder 16"/>
          <p:cNvSpPr>
            <a:spLocks noGrp="1"/>
          </p:cNvSpPr>
          <p:nvPr>
            <p:ph sz="quarter" idx="12"/>
          </p:nvPr>
        </p:nvSpPr>
        <p:spPr>
          <a:xfrm>
            <a:off x="681514"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6"/>
          <p:cNvSpPr>
            <a:spLocks noGrp="1"/>
          </p:cNvSpPr>
          <p:nvPr>
            <p:ph sz="quarter" idx="13"/>
          </p:nvPr>
        </p:nvSpPr>
        <p:spPr>
          <a:xfrm>
            <a:off x="5025197"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090B5FF9-7DEA-4125-AE55-5E25AD39F9C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01BBB4-4B3A-4FC5-BF4C-F162E32DDF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a:t>Past performance is not an indication of future results. Please refer to the Taxable Intermediate Fixed Income Composite Annual Disclosure Presentation.</a:t>
            </a:r>
            <a:endParaRPr lang="en-US" dirty="0"/>
          </a:p>
        </p:txBody>
      </p:sp>
      <p:sp>
        <p:nvSpPr>
          <p:cNvPr id="21" name="Content Placeholder 16">
            <a:extLst>
              <a:ext uri="{FF2B5EF4-FFF2-40B4-BE49-F238E27FC236}">
                <a16:creationId xmlns:a16="http://schemas.microsoft.com/office/drawing/2014/main" id="{2E46161A-4A65-406B-BEE5-BDE5F719247C}"/>
              </a:ext>
            </a:extLst>
          </p:cNvPr>
          <p:cNvSpPr>
            <a:spLocks noGrp="1"/>
          </p:cNvSpPr>
          <p:nvPr>
            <p:ph sz="quarter" idx="17"/>
          </p:nvPr>
        </p:nvSpPr>
        <p:spPr>
          <a:xfrm>
            <a:off x="681514"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6">
            <a:extLst>
              <a:ext uri="{FF2B5EF4-FFF2-40B4-BE49-F238E27FC236}">
                <a16:creationId xmlns:a16="http://schemas.microsoft.com/office/drawing/2014/main" id="{279AA6F9-315E-48A7-B05A-B63B4828608F}"/>
              </a:ext>
            </a:extLst>
          </p:cNvPr>
          <p:cNvSpPr>
            <a:spLocks noGrp="1"/>
          </p:cNvSpPr>
          <p:nvPr>
            <p:ph sz="quarter" idx="18"/>
          </p:nvPr>
        </p:nvSpPr>
        <p:spPr>
          <a:xfrm>
            <a:off x="5025197"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9F9498B-322C-484C-8194-BB9D57681591}"/>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none"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784134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4 Arrow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DE96-5CE2-9A4E-B3A3-E2B6800ACBE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024F9AB-8D67-D741-ABE6-7896F66D6A52}"/>
              </a:ext>
            </a:extLst>
          </p:cNvPr>
          <p:cNvSpPr>
            <a:spLocks noGrp="1"/>
          </p:cNvSpPr>
          <p:nvPr>
            <p:ph type="sldNum" sz="quarter" idx="10"/>
          </p:nvPr>
        </p:nvSpPr>
        <p:spPr/>
        <p:txBody>
          <a:bodyPr/>
          <a:lstStyle/>
          <a:p>
            <a:fld id="{F9ED31CA-3E0D-45EE-8EB8-5F94B34C5E7A}" type="slidenum">
              <a:rPr lang="en-US" smtClean="0"/>
              <a:pPr/>
              <a:t>‹#›</a:t>
            </a:fld>
            <a:endParaRPr lang="en-US" dirty="0"/>
          </a:p>
        </p:txBody>
      </p:sp>
      <p:sp>
        <p:nvSpPr>
          <p:cNvPr id="4" name="Footer Placeholder 3">
            <a:extLst>
              <a:ext uri="{FF2B5EF4-FFF2-40B4-BE49-F238E27FC236}">
                <a16:creationId xmlns:a16="http://schemas.microsoft.com/office/drawing/2014/main" id="{63940A12-81B3-8A48-B536-BB6F4947EF39}"/>
              </a:ext>
            </a:extLst>
          </p:cNvPr>
          <p:cNvSpPr>
            <a:spLocks noGrp="1"/>
          </p:cNvSpPr>
          <p:nvPr>
            <p:ph type="ftr" sz="quarter" idx="11"/>
          </p:nvPr>
        </p:nvSpPr>
        <p:spPr/>
        <p:txBody>
          <a:bodyPr/>
          <a:lstStyle/>
          <a:p>
            <a:endParaRPr lang="en-US" dirty="0"/>
          </a:p>
        </p:txBody>
      </p:sp>
      <p:sp>
        <p:nvSpPr>
          <p:cNvPr id="10" name="Text Placeholder 9">
            <a:extLst>
              <a:ext uri="{FF2B5EF4-FFF2-40B4-BE49-F238E27FC236}">
                <a16:creationId xmlns:a16="http://schemas.microsoft.com/office/drawing/2014/main" id="{9848C46F-80F3-D24D-8F36-354E21C6D59E}"/>
              </a:ext>
            </a:extLst>
          </p:cNvPr>
          <p:cNvSpPr>
            <a:spLocks noGrp="1"/>
          </p:cNvSpPr>
          <p:nvPr>
            <p:ph type="body" sz="quarter" idx="12"/>
          </p:nvPr>
        </p:nvSpPr>
        <p:spPr>
          <a:xfrm>
            <a:off x="679541" y="1875149"/>
            <a:ext cx="1960602" cy="2556976"/>
          </a:xfrm>
        </p:spPr>
        <p:txBody>
          <a:bodyPr anchor="ctr">
            <a:noAutofit/>
          </a:bodyPr>
          <a:lstStyle>
            <a:lvl1pPr algn="ctr">
              <a:defRPr sz="1400"/>
            </a:lvl1pPr>
          </a:lstStyle>
          <a:p>
            <a:pPr lvl="0"/>
            <a:r>
              <a:rPr lang="en-US"/>
              <a:t>Edit Master text styles</a:t>
            </a:r>
          </a:p>
        </p:txBody>
      </p:sp>
      <p:sp>
        <p:nvSpPr>
          <p:cNvPr id="11" name="Text Placeholder 9">
            <a:extLst>
              <a:ext uri="{FF2B5EF4-FFF2-40B4-BE49-F238E27FC236}">
                <a16:creationId xmlns:a16="http://schemas.microsoft.com/office/drawing/2014/main" id="{432A0AC8-3179-F645-B064-50A0528B12C5}"/>
              </a:ext>
            </a:extLst>
          </p:cNvPr>
          <p:cNvSpPr>
            <a:spLocks noGrp="1"/>
          </p:cNvSpPr>
          <p:nvPr>
            <p:ph type="body" sz="quarter" idx="13"/>
          </p:nvPr>
        </p:nvSpPr>
        <p:spPr>
          <a:xfrm>
            <a:off x="2917737" y="1863632"/>
            <a:ext cx="1960602" cy="2556976"/>
          </a:xfrm>
        </p:spPr>
        <p:txBody>
          <a:bodyPr anchor="ctr">
            <a:noAutofit/>
          </a:bodyPr>
          <a:lstStyle>
            <a:lvl1pPr algn="ctr">
              <a:defRPr sz="1400"/>
            </a:lvl1pPr>
          </a:lstStyle>
          <a:p>
            <a:pPr lvl="0"/>
            <a:r>
              <a:rPr lang="en-US"/>
              <a:t>Edit Master text styles</a:t>
            </a:r>
          </a:p>
        </p:txBody>
      </p:sp>
      <p:sp>
        <p:nvSpPr>
          <p:cNvPr id="12" name="Text Placeholder 9">
            <a:extLst>
              <a:ext uri="{FF2B5EF4-FFF2-40B4-BE49-F238E27FC236}">
                <a16:creationId xmlns:a16="http://schemas.microsoft.com/office/drawing/2014/main" id="{227FFC03-DB44-7C4A-A0D0-09BFD9B72B65}"/>
              </a:ext>
            </a:extLst>
          </p:cNvPr>
          <p:cNvSpPr>
            <a:spLocks noGrp="1"/>
          </p:cNvSpPr>
          <p:nvPr>
            <p:ph type="body" sz="quarter" idx="14"/>
          </p:nvPr>
        </p:nvSpPr>
        <p:spPr>
          <a:xfrm>
            <a:off x="5171510" y="1875148"/>
            <a:ext cx="1960602" cy="2556976"/>
          </a:xfrm>
        </p:spPr>
        <p:txBody>
          <a:bodyPr anchor="ctr">
            <a:noAutofit/>
          </a:bodyPr>
          <a:lstStyle>
            <a:lvl1pPr algn="ctr">
              <a:defRPr sz="1400"/>
            </a:lvl1pPr>
          </a:lstStyle>
          <a:p>
            <a:pPr lvl="0"/>
            <a:r>
              <a:rPr lang="en-US"/>
              <a:t>Edit Master text styles</a:t>
            </a:r>
          </a:p>
        </p:txBody>
      </p:sp>
      <p:sp>
        <p:nvSpPr>
          <p:cNvPr id="13" name="Text Placeholder 9">
            <a:extLst>
              <a:ext uri="{FF2B5EF4-FFF2-40B4-BE49-F238E27FC236}">
                <a16:creationId xmlns:a16="http://schemas.microsoft.com/office/drawing/2014/main" id="{5AC25D4B-8101-8A40-A417-E088CD32158B}"/>
              </a:ext>
            </a:extLst>
          </p:cNvPr>
          <p:cNvSpPr>
            <a:spLocks noGrp="1"/>
          </p:cNvSpPr>
          <p:nvPr>
            <p:ph type="body" sz="quarter" idx="15"/>
          </p:nvPr>
        </p:nvSpPr>
        <p:spPr>
          <a:xfrm>
            <a:off x="7403229" y="1863632"/>
            <a:ext cx="1960602" cy="2556976"/>
          </a:xfrm>
        </p:spPr>
        <p:txBody>
          <a:bodyPr anchor="ctr">
            <a:noAutofit/>
          </a:bodyPr>
          <a:lstStyle>
            <a:lvl1pPr algn="ctr">
              <a:defRPr sz="1400"/>
            </a:lvl1pPr>
          </a:lstStyle>
          <a:p>
            <a:pPr lvl="0"/>
            <a:r>
              <a:rPr lang="en-US"/>
              <a:t>Edit Master text styles</a:t>
            </a:r>
          </a:p>
        </p:txBody>
      </p:sp>
      <p:sp>
        <p:nvSpPr>
          <p:cNvPr id="19" name="Text Placeholder 6"/>
          <p:cNvSpPr>
            <a:spLocks noGrp="1"/>
          </p:cNvSpPr>
          <p:nvPr>
            <p:ph type="body" sz="quarter" idx="20"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4" name="Text Placeholder 13"/>
          <p:cNvSpPr>
            <a:spLocks noGrp="1"/>
          </p:cNvSpPr>
          <p:nvPr>
            <p:ph type="body" sz="quarter" idx="21"/>
          </p:nvPr>
        </p:nvSpPr>
        <p:spPr>
          <a:xfrm>
            <a:off x="679450" y="4420608"/>
            <a:ext cx="1960563" cy="2361192"/>
          </a:xfrm>
          <a:prstGeom prst="upArrowCallout">
            <a:avLst>
              <a:gd name="adj1" fmla="val 50000"/>
              <a:gd name="adj2" fmla="val 25000"/>
              <a:gd name="adj3" fmla="val 25000"/>
              <a:gd name="adj4" fmla="val 79242"/>
            </a:avLst>
          </a:prstGeom>
          <a:solidFill>
            <a:schemeClr val="accent1"/>
          </a:solidFill>
        </p:spPr>
        <p:txBody>
          <a:bodyPr anchor="ctr">
            <a:noAutofit/>
          </a:bodyPr>
          <a:lstStyle>
            <a:lvl1pPr algn="ctr">
              <a:defRPr sz="1600" b="1">
                <a:solidFill>
                  <a:schemeClr val="bg1"/>
                </a:solidFill>
              </a:defRPr>
            </a:lvl1pPr>
          </a:lstStyle>
          <a:p>
            <a:pPr lvl="0"/>
            <a:r>
              <a:rPr lang="en-US"/>
              <a:t>Edit Master text styles</a:t>
            </a:r>
          </a:p>
        </p:txBody>
      </p:sp>
      <p:sp>
        <p:nvSpPr>
          <p:cNvPr id="28" name="Text Placeholder 13"/>
          <p:cNvSpPr>
            <a:spLocks noGrp="1"/>
          </p:cNvSpPr>
          <p:nvPr>
            <p:ph type="body" sz="quarter" idx="22"/>
          </p:nvPr>
        </p:nvSpPr>
        <p:spPr>
          <a:xfrm>
            <a:off x="2931727" y="4432178"/>
            <a:ext cx="1960563" cy="2361192"/>
          </a:xfrm>
          <a:prstGeom prst="upArrowCallout">
            <a:avLst>
              <a:gd name="adj1" fmla="val 50000"/>
              <a:gd name="adj2" fmla="val 25000"/>
              <a:gd name="adj3" fmla="val 25000"/>
              <a:gd name="adj4" fmla="val 79242"/>
            </a:avLst>
          </a:prstGeom>
          <a:solidFill>
            <a:schemeClr val="accent2"/>
          </a:solidFill>
        </p:spPr>
        <p:txBody>
          <a:bodyPr anchor="ctr">
            <a:noAutofit/>
          </a:bodyPr>
          <a:lstStyle>
            <a:lvl1pPr algn="ctr">
              <a:defRPr sz="1600" b="1">
                <a:solidFill>
                  <a:schemeClr val="bg1"/>
                </a:solidFill>
              </a:defRPr>
            </a:lvl1pPr>
          </a:lstStyle>
          <a:p>
            <a:pPr lvl="0"/>
            <a:r>
              <a:rPr lang="en-US"/>
              <a:t>Edit Master text styles</a:t>
            </a:r>
          </a:p>
        </p:txBody>
      </p:sp>
      <p:sp>
        <p:nvSpPr>
          <p:cNvPr id="29" name="Text Placeholder 13"/>
          <p:cNvSpPr>
            <a:spLocks noGrp="1"/>
          </p:cNvSpPr>
          <p:nvPr>
            <p:ph type="body" sz="quarter" idx="23"/>
          </p:nvPr>
        </p:nvSpPr>
        <p:spPr>
          <a:xfrm>
            <a:off x="5181528" y="4420608"/>
            <a:ext cx="1960563" cy="2361192"/>
          </a:xfrm>
          <a:prstGeom prst="upArrowCallout">
            <a:avLst>
              <a:gd name="adj1" fmla="val 50000"/>
              <a:gd name="adj2" fmla="val 25000"/>
              <a:gd name="adj3" fmla="val 25000"/>
              <a:gd name="adj4" fmla="val 79242"/>
            </a:avLst>
          </a:prstGeom>
          <a:solidFill>
            <a:schemeClr val="accent3"/>
          </a:solidFill>
        </p:spPr>
        <p:txBody>
          <a:bodyPr anchor="ctr">
            <a:noAutofit/>
          </a:bodyPr>
          <a:lstStyle>
            <a:lvl1pPr algn="ctr">
              <a:defRPr sz="1600" b="1">
                <a:solidFill>
                  <a:schemeClr val="bg1"/>
                </a:solidFill>
              </a:defRPr>
            </a:lvl1pPr>
          </a:lstStyle>
          <a:p>
            <a:pPr lvl="0"/>
            <a:r>
              <a:rPr lang="en-US"/>
              <a:t>Edit Master text styles</a:t>
            </a:r>
          </a:p>
        </p:txBody>
      </p:sp>
      <p:sp>
        <p:nvSpPr>
          <p:cNvPr id="30" name="Text Placeholder 13"/>
          <p:cNvSpPr>
            <a:spLocks noGrp="1"/>
          </p:cNvSpPr>
          <p:nvPr>
            <p:ph type="body" sz="quarter" idx="24"/>
          </p:nvPr>
        </p:nvSpPr>
        <p:spPr>
          <a:xfrm>
            <a:off x="7431477" y="4456906"/>
            <a:ext cx="1960563" cy="2311063"/>
          </a:xfrm>
          <a:prstGeom prst="upArrowCallout">
            <a:avLst>
              <a:gd name="adj1" fmla="val 50000"/>
              <a:gd name="adj2" fmla="val 25000"/>
              <a:gd name="adj3" fmla="val 25000"/>
              <a:gd name="adj4" fmla="val 79242"/>
            </a:avLst>
          </a:prstGeom>
          <a:solidFill>
            <a:schemeClr val="accent4"/>
          </a:solidFill>
        </p:spPr>
        <p:txBody>
          <a:bodyPr anchor="ctr">
            <a:noAutofit/>
          </a:bodyPr>
          <a:lstStyle>
            <a:lvl1pPr algn="ctr">
              <a:defRPr sz="1600" b="1">
                <a:solidFill>
                  <a:schemeClr val="bg1"/>
                </a:solidFill>
              </a:defRPr>
            </a:lvl1pPr>
          </a:lstStyle>
          <a:p>
            <a:pPr lvl="0"/>
            <a:r>
              <a:rPr lang="en-US"/>
              <a:t>Edit Master text styles</a:t>
            </a:r>
          </a:p>
        </p:txBody>
      </p:sp>
    </p:spTree>
    <p:extLst>
      <p:ext uri="{BB962C8B-B14F-4D97-AF65-F5344CB8AC3E}">
        <p14:creationId xmlns:p14="http://schemas.microsoft.com/office/powerpoint/2010/main" val="171485154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 Subtitle + Basic">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7933E61D-2E31-42DF-B50B-2E53E0632EA7}"/>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a:t>Past performance is not an indication of future results. Please refer to the Taxable Intermediate Fixed Income Composite Annual Disclosure Presentation.</a:t>
            </a:r>
            <a:endParaRPr lang="en-US" dirty="0"/>
          </a:p>
        </p:txBody>
      </p:sp>
      <p:sp>
        <p:nvSpPr>
          <p:cNvPr id="7" name="Text Placeholder 6"/>
          <p:cNvSpPr>
            <a:spLocks noGrp="1"/>
          </p:cNvSpPr>
          <p:nvPr>
            <p:ph type="body" sz="quarter" idx="13"/>
          </p:nvPr>
        </p:nvSpPr>
        <p:spPr>
          <a:xfrm>
            <a:off x="685800" y="1620723"/>
            <a:ext cx="8686800" cy="644175"/>
          </a:xfrm>
        </p:spPr>
        <p:txBody>
          <a:bodyPr/>
          <a:lstStyle>
            <a:lvl1pPr>
              <a:defRPr>
                <a:solidFill>
                  <a:schemeClr val="accent2"/>
                </a:solidFill>
                <a:latin typeface="Lato Light" panose="020F0302020204030203" pitchFamily="34" charset="0"/>
              </a:defRPr>
            </a:lvl1pPr>
          </a:lstStyle>
          <a:p>
            <a:pPr lvl="0"/>
            <a:r>
              <a:rPr lang="en-US"/>
              <a:t>Edit Master text styles</a:t>
            </a:r>
          </a:p>
        </p:txBody>
      </p:sp>
      <p:sp>
        <p:nvSpPr>
          <p:cNvPr id="8" name="Content Placeholder 7"/>
          <p:cNvSpPr>
            <a:spLocks noGrp="1"/>
          </p:cNvSpPr>
          <p:nvPr>
            <p:ph sz="quarter" idx="15"/>
          </p:nvPr>
        </p:nvSpPr>
        <p:spPr>
          <a:xfrm>
            <a:off x="685800" y="2265363"/>
            <a:ext cx="8686800" cy="4522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6CF970A2-E896-4BDC-8A40-46CE00F5CAF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6AF529A-70A2-4A2C-B90D-4709F80BFFCD}"/>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none"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91217245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Information + Char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7" name="Chart Placeholder 6"/>
          <p:cNvSpPr>
            <a:spLocks noGrp="1"/>
          </p:cNvSpPr>
          <p:nvPr>
            <p:ph type="chart" sz="quarter" idx="14"/>
          </p:nvPr>
        </p:nvSpPr>
        <p:spPr>
          <a:xfrm>
            <a:off x="685800" y="2404318"/>
            <a:ext cx="8686800" cy="4377482"/>
          </a:xfrm>
        </p:spPr>
        <p:txBody>
          <a:bodyPr/>
          <a:lstStyle/>
          <a:p>
            <a:r>
              <a:rPr lang="en-US"/>
              <a:t>Click icon to add chart</a:t>
            </a:r>
            <a:endParaRPr lang="en-US" dirty="0"/>
          </a:p>
        </p:txBody>
      </p:sp>
      <p:sp>
        <p:nvSpPr>
          <p:cNvPr id="6" name="Text Placeholder 5"/>
          <p:cNvSpPr>
            <a:spLocks noGrp="1"/>
          </p:cNvSpPr>
          <p:nvPr>
            <p:ph type="body" sz="quarter" idx="16" hasCustomPrompt="1"/>
          </p:nvPr>
        </p:nvSpPr>
        <p:spPr>
          <a:xfrm>
            <a:off x="685800" y="1636499"/>
            <a:ext cx="8686800" cy="731520"/>
          </a:xfrm>
        </p:spPr>
        <p:txBody>
          <a:bodyPr/>
          <a:lstStyle>
            <a:lvl2pPr marL="334209" indent="-285750">
              <a:buClr>
                <a:schemeClr val="accent2"/>
              </a:buClr>
              <a:buFont typeface="Arial" panose="020B0604020202020204" pitchFamily="34" charset="0"/>
              <a:buChar char="•"/>
              <a:defRPr>
                <a:solidFill>
                  <a:schemeClr val="bg2"/>
                </a:solidFill>
              </a:defRPr>
            </a:lvl2pPr>
          </a:lstStyle>
          <a:p>
            <a:pPr lvl="1"/>
            <a:r>
              <a:rPr lang="en-US" dirty="0"/>
              <a:t>Info</a:t>
            </a:r>
          </a:p>
          <a:p>
            <a:pPr lvl="1"/>
            <a:r>
              <a:rPr lang="en-US" dirty="0"/>
              <a:t>Info</a:t>
            </a:r>
          </a:p>
          <a:p>
            <a:pPr lvl="1"/>
            <a:r>
              <a:rPr lang="en-US" dirty="0"/>
              <a:t>Info</a:t>
            </a:r>
          </a:p>
          <a:p>
            <a:pPr lvl="0"/>
            <a:endParaRPr lang="en-US" dirty="0"/>
          </a:p>
        </p:txBody>
      </p:sp>
      <p:sp>
        <p:nvSpPr>
          <p:cNvPr id="9" name="Title Placeholder 1">
            <a:extLst>
              <a:ext uri="{FF2B5EF4-FFF2-40B4-BE49-F238E27FC236}">
                <a16:creationId xmlns:a16="http://schemas.microsoft.com/office/drawing/2014/main" id="{A0DB9508-7793-4733-A1C4-F0AE5D42CAC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 name="Footer Placeholder 19">
            <a:extLst>
              <a:ext uri="{FF2B5EF4-FFF2-40B4-BE49-F238E27FC236}">
                <a16:creationId xmlns:a16="http://schemas.microsoft.com/office/drawing/2014/main" id="{695443A3-A3DA-4A1C-98BD-B84530EE3965}"/>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a:t>Past performance is not an indication of future results. Please refer to the Taxable Intermediate Fixed Income Composite Annual Disclosure Presentation.</a:t>
            </a:r>
            <a:endParaRPr lang="en-US" dirty="0"/>
          </a:p>
        </p:txBody>
      </p:sp>
      <p:sp>
        <p:nvSpPr>
          <p:cNvPr id="11" name="Text Placeholder 6">
            <a:extLst>
              <a:ext uri="{FF2B5EF4-FFF2-40B4-BE49-F238E27FC236}">
                <a16:creationId xmlns:a16="http://schemas.microsoft.com/office/drawing/2014/main" id="{0470814F-15BF-4CD3-A379-AA59D2BD87A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none"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99758419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hart + Lef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0122FE54-D5F3-4048-97DC-B96587B82D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a:t>Past performance is not an indication of future results. Please refer to the Taxable Intermediate Fixed Income Composite Annual Disclosure Presentation.</a:t>
            </a:r>
            <a:endParaRPr lang="en-US" dirty="0"/>
          </a:p>
        </p:txBody>
      </p:sp>
      <p:sp>
        <p:nvSpPr>
          <p:cNvPr id="8" name="Chart Placeholder 7"/>
          <p:cNvSpPr>
            <a:spLocks noGrp="1"/>
          </p:cNvSpPr>
          <p:nvPr>
            <p:ph type="chart" sz="quarter" idx="13"/>
          </p:nvPr>
        </p:nvSpPr>
        <p:spPr>
          <a:xfrm>
            <a:off x="3423285" y="1756965"/>
            <a:ext cx="5943600" cy="4992901"/>
          </a:xfrm>
        </p:spPr>
        <p:txBody>
          <a:bodyPr/>
          <a:lstStyle/>
          <a:p>
            <a:r>
              <a:rPr lang="en-US"/>
              <a:t>Click icon to add chart</a:t>
            </a:r>
            <a:endParaRPr lang="en-US" dirty="0"/>
          </a:p>
        </p:txBody>
      </p:sp>
      <p:sp>
        <p:nvSpPr>
          <p:cNvPr id="16" name="Title Placeholder 1">
            <a:extLst>
              <a:ext uri="{FF2B5EF4-FFF2-40B4-BE49-F238E27FC236}">
                <a16:creationId xmlns:a16="http://schemas.microsoft.com/office/drawing/2014/main" id="{9F085B6E-6A41-4C84-A2F3-7CE9480B3253}"/>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0DCA1163-C44E-4771-8E05-88098D226DE8}"/>
              </a:ext>
            </a:extLst>
          </p:cNvPr>
          <p:cNvSpPr>
            <a:spLocks noGrp="1"/>
          </p:cNvSpPr>
          <p:nvPr>
            <p:ph type="body" sz="quarter" idx="15"/>
          </p:nvPr>
        </p:nvSpPr>
        <p:spPr>
          <a:xfrm>
            <a:off x="685800" y="1756965"/>
            <a:ext cx="2514600" cy="49926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a:extLst>
              <a:ext uri="{FF2B5EF4-FFF2-40B4-BE49-F238E27FC236}">
                <a16:creationId xmlns:a16="http://schemas.microsoft.com/office/drawing/2014/main" id="{42C4F777-67CF-4BBC-8E23-0A12905963DB}"/>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none"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50725710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hart + Righ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3"/>
          </p:nvPr>
        </p:nvSpPr>
        <p:spPr>
          <a:xfrm>
            <a:off x="6852285" y="1775392"/>
            <a:ext cx="2514600" cy="49926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a:extLst>
              <a:ext uri="{FF2B5EF4-FFF2-40B4-BE49-F238E27FC236}">
                <a16:creationId xmlns:a16="http://schemas.microsoft.com/office/drawing/2014/main" id="{E487AE5A-AC6F-427D-B52A-362CE7AC949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5" name="Footer Placeholder 19">
            <a:extLst>
              <a:ext uri="{FF2B5EF4-FFF2-40B4-BE49-F238E27FC236}">
                <a16:creationId xmlns:a16="http://schemas.microsoft.com/office/drawing/2014/main" id="{77856085-E7B5-4345-B400-004ECAF69F5D}"/>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a:t>Past performance is not an indication of future results. Please refer to the Taxable Intermediate Fixed Income Composite Annual Disclosure Presentation.</a:t>
            </a:r>
            <a:endParaRPr lang="en-US" dirty="0"/>
          </a:p>
        </p:txBody>
      </p:sp>
      <p:sp>
        <p:nvSpPr>
          <p:cNvPr id="11" name="Chart Placeholder 5">
            <a:extLst>
              <a:ext uri="{FF2B5EF4-FFF2-40B4-BE49-F238E27FC236}">
                <a16:creationId xmlns:a16="http://schemas.microsoft.com/office/drawing/2014/main" id="{F1B65229-6406-4DAF-A83D-EBB4A9906A4A}"/>
              </a:ext>
            </a:extLst>
          </p:cNvPr>
          <p:cNvSpPr>
            <a:spLocks noGrp="1"/>
          </p:cNvSpPr>
          <p:nvPr>
            <p:ph type="chart" sz="quarter" idx="15"/>
          </p:nvPr>
        </p:nvSpPr>
        <p:spPr>
          <a:xfrm>
            <a:off x="685800" y="1775392"/>
            <a:ext cx="5943600" cy="4992624"/>
          </a:xfrm>
        </p:spPr>
        <p:txBody>
          <a:bodyPr/>
          <a:lstStyle/>
          <a:p>
            <a:r>
              <a:rPr lang="en-US"/>
              <a:t>Click icon to add chart</a:t>
            </a:r>
            <a:endParaRPr lang="en-US" dirty="0"/>
          </a:p>
        </p:txBody>
      </p:sp>
      <p:sp>
        <p:nvSpPr>
          <p:cNvPr id="10" name="Text Placeholder 6">
            <a:extLst>
              <a:ext uri="{FF2B5EF4-FFF2-40B4-BE49-F238E27FC236}">
                <a16:creationId xmlns:a16="http://schemas.microsoft.com/office/drawing/2014/main" id="{F32661A7-9DF2-42B0-A15F-24690FC7B908}"/>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none"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93179275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Image Drop in + Lef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76" name="Picture Placeholder 75"/>
          <p:cNvSpPr>
            <a:spLocks noGrp="1"/>
          </p:cNvSpPr>
          <p:nvPr>
            <p:ph type="pic" sz="quarter" idx="12" hasCustomPrompt="1"/>
          </p:nvPr>
        </p:nvSpPr>
        <p:spPr>
          <a:xfrm>
            <a:off x="2866646" y="1752601"/>
            <a:ext cx="6500237" cy="4844632"/>
          </a:xfrm>
        </p:spPr>
        <p:txBody>
          <a:bodyPr anchor="ctr"/>
          <a:lstStyle>
            <a:lvl1pPr algn="ctr">
              <a:defRPr/>
            </a:lvl1pPr>
          </a:lstStyle>
          <a:p>
            <a:r>
              <a:rPr lang="en-US" dirty="0"/>
              <a:t>Drop Screenshot here</a:t>
            </a:r>
          </a:p>
        </p:txBody>
      </p:sp>
      <p:cxnSp>
        <p:nvCxnSpPr>
          <p:cNvPr id="78" name="Straight Connector 77"/>
          <p:cNvCxnSpPr>
            <a:cxnSpLocks/>
          </p:cNvCxnSpPr>
          <p:nvPr/>
        </p:nvCxnSpPr>
        <p:spPr>
          <a:xfrm>
            <a:off x="2743200" y="1752600"/>
            <a:ext cx="0" cy="4844633"/>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 Placeholder 80"/>
          <p:cNvSpPr>
            <a:spLocks noGrp="1"/>
          </p:cNvSpPr>
          <p:nvPr>
            <p:ph type="body" sz="quarter" idx="13" hasCustomPrompt="1"/>
          </p:nvPr>
        </p:nvSpPr>
        <p:spPr>
          <a:xfrm>
            <a:off x="685800" y="1752600"/>
            <a:ext cx="1948815" cy="4844633"/>
          </a:xfrm>
        </p:spPr>
        <p:txBody>
          <a:bodyPr anchor="ctr"/>
          <a:lstStyle>
            <a:lvl1pPr>
              <a:defRPr>
                <a:solidFill>
                  <a:schemeClr val="accent2"/>
                </a:solidFill>
                <a:latin typeface="Lato Light" panose="020F0302020204030203" pitchFamily="34" charset="0"/>
              </a:defRPr>
            </a:lvl1pPr>
          </a:lstStyle>
          <a:p>
            <a:pPr lvl="0"/>
            <a:r>
              <a:rPr lang="en-US" dirty="0"/>
              <a:t>Text</a:t>
            </a:r>
          </a:p>
        </p:txBody>
      </p:sp>
      <p:sp>
        <p:nvSpPr>
          <p:cNvPr id="15" name="Title Placeholder 1">
            <a:extLst>
              <a:ext uri="{FF2B5EF4-FFF2-40B4-BE49-F238E27FC236}">
                <a16:creationId xmlns:a16="http://schemas.microsoft.com/office/drawing/2014/main" id="{2826AD26-C12A-4348-9976-D32C47D859C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E2F8FA-3A67-4AE4-A43A-B7EA6157F4E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a:t>Past performance is not an indication of future results. Please refer to the Taxable Intermediate Fixed Income Composite Annual Disclosure Presentation.</a:t>
            </a:r>
            <a:endParaRPr lang="en-US" dirty="0"/>
          </a:p>
        </p:txBody>
      </p:sp>
      <p:sp>
        <p:nvSpPr>
          <p:cNvPr id="10" name="Text Placeholder 6">
            <a:extLst>
              <a:ext uri="{FF2B5EF4-FFF2-40B4-BE49-F238E27FC236}">
                <a16:creationId xmlns:a16="http://schemas.microsoft.com/office/drawing/2014/main" id="{EBF9BC06-BDBD-40D7-A432-914C7DFD4334}"/>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none"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6620279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D31CA-3E0D-45EE-8EB8-5F94B34C5E7A}" type="slidenum">
              <a:rPr lang="en-US" smtClean="0"/>
              <a:t>‹#›</a:t>
            </a:fld>
            <a:endParaRPr lang="en-US" dirty="0"/>
          </a:p>
        </p:txBody>
      </p:sp>
      <p:sp>
        <p:nvSpPr>
          <p:cNvPr id="8" name="Title Placeholder 1">
            <a:extLst>
              <a:ext uri="{FF2B5EF4-FFF2-40B4-BE49-F238E27FC236}">
                <a16:creationId xmlns:a16="http://schemas.microsoft.com/office/drawing/2014/main" id="{F3F1FEA0-6CC5-4373-B196-1695AFC274FA}"/>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9" name="Footer Placeholder 19">
            <a:extLst>
              <a:ext uri="{FF2B5EF4-FFF2-40B4-BE49-F238E27FC236}">
                <a16:creationId xmlns:a16="http://schemas.microsoft.com/office/drawing/2014/main" id="{67CC8007-A956-4603-B876-381BC933EB5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a:t>Past performance is not an indication of future results. Please refer to the Taxable Intermediate Fixed Income Composite Annual Disclosure Presentation.</a:t>
            </a:r>
            <a:endParaRPr lang="en-US" dirty="0"/>
          </a:p>
        </p:txBody>
      </p:sp>
      <p:sp>
        <p:nvSpPr>
          <p:cNvPr id="6" name="Text Placeholder 6">
            <a:extLst>
              <a:ext uri="{FF2B5EF4-FFF2-40B4-BE49-F238E27FC236}">
                <a16:creationId xmlns:a16="http://schemas.microsoft.com/office/drawing/2014/main" id="{D4EF07FA-AE6B-4F60-9CD3-F0DC9B18A2CD}"/>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none"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95346993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5" name="Footer Placeholder 19">
            <a:extLst>
              <a:ext uri="{FF2B5EF4-FFF2-40B4-BE49-F238E27FC236}">
                <a16:creationId xmlns:a16="http://schemas.microsoft.com/office/drawing/2014/main" id="{5DEBEEEA-9017-452D-87F7-6EDC381F3B38}"/>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r>
              <a:rPr lang="en-US"/>
              <a:t>Past performance is not an indication of future results. Please refer to the Taxable Intermediate Fixed Income Composite Annual Disclosure Presentation.</a:t>
            </a:r>
            <a:endParaRPr lang="en-US" dirty="0"/>
          </a:p>
        </p:txBody>
      </p:sp>
    </p:spTree>
    <p:extLst>
      <p:ext uri="{BB962C8B-B14F-4D97-AF65-F5344CB8AC3E}">
        <p14:creationId xmlns:p14="http://schemas.microsoft.com/office/powerpoint/2010/main" val="8375008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Disclosur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952368" y="7203862"/>
            <a:ext cx="414517" cy="483635"/>
          </a:xfrm>
          <a:prstGeom prst="rect">
            <a:avLst/>
          </a:prstGeom>
        </p:spPr>
        <p:txBody>
          <a:bodyPr/>
          <a:lstStyle/>
          <a:p>
            <a:fld id="{F9ED31CA-3E0D-45EE-8EB8-5F94B34C5E7A}" type="slidenum">
              <a:rPr lang="en-US" smtClean="0"/>
              <a:t>‹#›</a:t>
            </a:fld>
            <a:endParaRPr lang="en-US" dirty="0"/>
          </a:p>
        </p:txBody>
      </p:sp>
      <p:sp>
        <p:nvSpPr>
          <p:cNvPr id="7" name="Text Placeholder 6"/>
          <p:cNvSpPr>
            <a:spLocks noGrp="1"/>
          </p:cNvSpPr>
          <p:nvPr>
            <p:ph type="body" sz="quarter" idx="12"/>
          </p:nvPr>
        </p:nvSpPr>
        <p:spPr>
          <a:xfrm>
            <a:off x="685800" y="1857375"/>
            <a:ext cx="8686800" cy="4924426"/>
          </a:xfrm>
          <a:prstGeom prst="rect">
            <a:avLst/>
          </a:prstGeom>
        </p:spPr>
        <p:txBody>
          <a:bodyPr anchor="t">
            <a:noAutofit/>
          </a:bodyPr>
          <a:lstStyle>
            <a:lvl1pPr>
              <a:defRPr sz="1000">
                <a:solidFill>
                  <a:schemeClr val="bg2"/>
                </a:solidFill>
                <a:latin typeface="Lato Light" panose="020F0302020204030203" pitchFamily="34" charset="0"/>
              </a:defRPr>
            </a:lvl1pPr>
          </a:lstStyle>
          <a:p>
            <a:pPr lvl="0"/>
            <a:r>
              <a:rPr lang="en-US"/>
              <a:t>Edit Master text styles</a:t>
            </a:r>
          </a:p>
        </p:txBody>
      </p:sp>
      <p:sp>
        <p:nvSpPr>
          <p:cNvPr id="5" name="TextBox 4"/>
          <p:cNvSpPr txBox="1"/>
          <p:nvPr/>
        </p:nvSpPr>
        <p:spPr>
          <a:xfrm>
            <a:off x="685800" y="1254948"/>
            <a:ext cx="8686800" cy="307777"/>
          </a:xfrm>
          <a:prstGeom prst="rect">
            <a:avLst/>
          </a:prstGeom>
          <a:noFill/>
        </p:spPr>
        <p:txBody>
          <a:bodyPr wrap="square" rtlCol="0">
            <a:spAutoFit/>
          </a:bodyPr>
          <a:lstStyle/>
          <a:p>
            <a:r>
              <a:rPr lang="en-US" sz="1400" b="1" spc="248" dirty="0">
                <a:solidFill>
                  <a:schemeClr val="accent6"/>
                </a:solidFill>
                <a:latin typeface="+mn-lt"/>
              </a:rPr>
              <a:t>IMPORTANT INFORMATION</a:t>
            </a:r>
          </a:p>
        </p:txBody>
      </p:sp>
    </p:spTree>
    <p:extLst>
      <p:ext uri="{BB962C8B-B14F-4D97-AF65-F5344CB8AC3E}">
        <p14:creationId xmlns:p14="http://schemas.microsoft.com/office/powerpoint/2010/main" val="2997508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at Til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12" name="Text Placeholder 11"/>
          <p:cNvSpPr>
            <a:spLocks noGrp="1"/>
          </p:cNvSpPr>
          <p:nvPr>
            <p:ph type="body" sz="quarter" idx="12" hasCustomPrompt="1"/>
          </p:nvPr>
        </p:nvSpPr>
        <p:spPr>
          <a:xfrm>
            <a:off x="700088" y="685800"/>
            <a:ext cx="3921989" cy="605240"/>
          </a:xfrm>
        </p:spPr>
        <p:txBody>
          <a:bodyPr anchor="t">
            <a:normAutofit/>
          </a:bodyPr>
          <a:lstStyle>
            <a:lvl1pPr algn="l">
              <a:defRPr sz="2600" b="1" baseline="0">
                <a:solidFill>
                  <a:schemeClr val="tx1"/>
                </a:solidFill>
              </a:defRPr>
            </a:lvl1pPr>
          </a:lstStyle>
          <a:p>
            <a:pPr lvl="0"/>
            <a:r>
              <a:rPr lang="en-US" dirty="0"/>
              <a:t>Stat Tiles A</a:t>
            </a:r>
          </a:p>
          <a:p>
            <a:pPr lvl="0"/>
            <a:endParaRPr lang="en-US" dirty="0"/>
          </a:p>
        </p:txBody>
      </p:sp>
      <p:sp>
        <p:nvSpPr>
          <p:cNvPr id="3" name="Text Placeholder 2"/>
          <p:cNvSpPr>
            <a:spLocks noGrp="1"/>
          </p:cNvSpPr>
          <p:nvPr>
            <p:ph type="body" sz="quarter" idx="13" hasCustomPrompt="1"/>
          </p:nvPr>
        </p:nvSpPr>
        <p:spPr>
          <a:xfrm>
            <a:off x="4582754" y="-573"/>
            <a:ext cx="2562225" cy="3438525"/>
          </a:xfrm>
          <a:solidFill>
            <a:schemeClr val="accent2"/>
          </a:solidFill>
        </p:spPr>
        <p:txBody>
          <a:bodyPr anchor="ctr"/>
          <a:lstStyle>
            <a:lvl1pPr algn="ctr">
              <a:defRPr b="1">
                <a:solidFill>
                  <a:schemeClr val="bg1"/>
                </a:solidFill>
              </a:defRPr>
            </a:lvl1pPr>
          </a:lstStyle>
          <a:p>
            <a:pPr lvl="0"/>
            <a:r>
              <a:rPr lang="en-US" dirty="0"/>
              <a:t>Stat</a:t>
            </a:r>
          </a:p>
        </p:txBody>
      </p:sp>
      <p:sp>
        <p:nvSpPr>
          <p:cNvPr id="19" name="Text Placeholder 2"/>
          <p:cNvSpPr>
            <a:spLocks noGrp="1"/>
          </p:cNvSpPr>
          <p:nvPr>
            <p:ph type="body" sz="quarter" idx="14" hasCustomPrompt="1"/>
          </p:nvPr>
        </p:nvSpPr>
        <p:spPr>
          <a:xfrm>
            <a:off x="7223631" y="-574"/>
            <a:ext cx="2834773" cy="3438525"/>
          </a:xfrm>
          <a:solidFill>
            <a:schemeClr val="accent6"/>
          </a:solidFill>
        </p:spPr>
        <p:txBody>
          <a:bodyPr anchor="ctr"/>
          <a:lstStyle>
            <a:lvl1pPr algn="ctr">
              <a:defRPr b="1">
                <a:solidFill>
                  <a:schemeClr val="bg1"/>
                </a:solidFill>
              </a:defRPr>
            </a:lvl1pPr>
          </a:lstStyle>
          <a:p>
            <a:pPr lvl="0"/>
            <a:r>
              <a:rPr lang="en-US" dirty="0"/>
              <a:t>Stat</a:t>
            </a:r>
          </a:p>
        </p:txBody>
      </p:sp>
      <p:sp>
        <p:nvSpPr>
          <p:cNvPr id="22" name="Text Placeholder 2"/>
          <p:cNvSpPr>
            <a:spLocks noGrp="1"/>
          </p:cNvSpPr>
          <p:nvPr>
            <p:ph type="body" sz="quarter" idx="15" hasCustomPrompt="1"/>
          </p:nvPr>
        </p:nvSpPr>
        <p:spPr>
          <a:xfrm>
            <a:off x="7496179" y="3529797"/>
            <a:ext cx="2562225" cy="3252004"/>
          </a:xfrm>
          <a:solidFill>
            <a:schemeClr val="tx2"/>
          </a:solidFill>
        </p:spPr>
        <p:txBody>
          <a:bodyPr anchor="ctr"/>
          <a:lstStyle>
            <a:lvl1pPr algn="ctr">
              <a:defRPr b="1">
                <a:solidFill>
                  <a:schemeClr val="bg1"/>
                </a:solidFill>
              </a:defRPr>
            </a:lvl1pPr>
          </a:lstStyle>
          <a:p>
            <a:pPr lvl="0"/>
            <a:r>
              <a:rPr lang="en-US" dirty="0"/>
              <a:t>Stat</a:t>
            </a:r>
          </a:p>
        </p:txBody>
      </p:sp>
      <p:sp>
        <p:nvSpPr>
          <p:cNvPr id="23" name="Text Placeholder 2"/>
          <p:cNvSpPr>
            <a:spLocks noGrp="1"/>
          </p:cNvSpPr>
          <p:nvPr>
            <p:ph type="body" sz="quarter" idx="16" hasCustomPrompt="1"/>
          </p:nvPr>
        </p:nvSpPr>
        <p:spPr>
          <a:xfrm>
            <a:off x="3810000" y="3551568"/>
            <a:ext cx="3581400" cy="3231414"/>
          </a:xfrm>
          <a:solidFill>
            <a:schemeClr val="tx1"/>
          </a:solidFill>
        </p:spPr>
        <p:txBody>
          <a:bodyPr anchor="ctr"/>
          <a:lstStyle>
            <a:lvl1pPr algn="ctr">
              <a:defRPr b="1">
                <a:solidFill>
                  <a:schemeClr val="bg1"/>
                </a:solidFill>
              </a:defRPr>
            </a:lvl1pPr>
          </a:lstStyle>
          <a:p>
            <a:pPr lvl="0"/>
            <a:r>
              <a:rPr lang="en-US" dirty="0"/>
              <a:t>Stat</a:t>
            </a:r>
          </a:p>
        </p:txBody>
      </p:sp>
      <p:sp>
        <p:nvSpPr>
          <p:cNvPr id="24" name="Text Placeholder 2"/>
          <p:cNvSpPr>
            <a:spLocks noGrp="1"/>
          </p:cNvSpPr>
          <p:nvPr>
            <p:ph type="body" sz="quarter" idx="17" hasCustomPrompt="1"/>
          </p:nvPr>
        </p:nvSpPr>
        <p:spPr>
          <a:xfrm>
            <a:off x="25400" y="3551568"/>
            <a:ext cx="3679822" cy="3231414"/>
          </a:xfrm>
          <a:solidFill>
            <a:schemeClr val="accent3"/>
          </a:solidFill>
        </p:spPr>
        <p:txBody>
          <a:bodyPr anchor="ctr"/>
          <a:lstStyle>
            <a:lvl1pPr algn="ctr">
              <a:defRPr b="1">
                <a:solidFill>
                  <a:schemeClr val="bg1"/>
                </a:solidFill>
              </a:defRPr>
            </a:lvl1pPr>
          </a:lstStyle>
          <a:p>
            <a:pPr lvl="0"/>
            <a:r>
              <a:rPr lang="en-US" dirty="0"/>
              <a:t>Stat</a:t>
            </a:r>
          </a:p>
        </p:txBody>
      </p:sp>
    </p:spTree>
    <p:extLst>
      <p:ext uri="{BB962C8B-B14F-4D97-AF65-F5344CB8AC3E}">
        <p14:creationId xmlns:p14="http://schemas.microsoft.com/office/powerpoint/2010/main" val="3398255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 Text Basic">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2" name="Footer Placeholder 19">
            <a:extLst>
              <a:ext uri="{FF2B5EF4-FFF2-40B4-BE49-F238E27FC236}">
                <a16:creationId xmlns:a16="http://schemas.microsoft.com/office/drawing/2014/main" id="{7941F340-E4E0-41E5-B5A0-3D2CE809AAC5}"/>
              </a:ext>
            </a:extLst>
          </p:cNvPr>
          <p:cNvSpPr>
            <a:spLocks noGrp="1"/>
          </p:cNvSpPr>
          <p:nvPr>
            <p:ph type="ftr" sz="quarter" idx="3"/>
          </p:nvPr>
        </p:nvSpPr>
        <p:spPr>
          <a:xfrm>
            <a:off x="685801" y="6786164"/>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3" name="Text Placeholder 2">
            <a:extLst>
              <a:ext uri="{FF2B5EF4-FFF2-40B4-BE49-F238E27FC236}">
                <a16:creationId xmlns:a16="http://schemas.microsoft.com/office/drawing/2014/main" id="{6A08BB89-16DA-40A6-908A-EF95950A8AEA}"/>
              </a:ext>
            </a:extLst>
          </p:cNvPr>
          <p:cNvSpPr>
            <a:spLocks noGrp="1"/>
          </p:cNvSpPr>
          <p:nvPr>
            <p:ph idx="1"/>
          </p:nvPr>
        </p:nvSpPr>
        <p:spPr>
          <a:xfrm>
            <a:off x="685801" y="1864017"/>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Forth Level</a:t>
            </a:r>
          </a:p>
          <a:p>
            <a:pPr lvl="4"/>
            <a:r>
              <a:rPr lang="en-US" dirty="0"/>
              <a:t>Fifth Level</a:t>
            </a:r>
          </a:p>
        </p:txBody>
      </p:sp>
      <p:sp>
        <p:nvSpPr>
          <p:cNvPr id="11" name="Title Placeholder 1">
            <a:extLst>
              <a:ext uri="{FF2B5EF4-FFF2-40B4-BE49-F238E27FC236}">
                <a16:creationId xmlns:a16="http://schemas.microsoft.com/office/drawing/2014/main" id="{DA52AE17-B797-4D91-9F61-6725CF83AD92}"/>
              </a:ext>
            </a:extLst>
          </p:cNvPr>
          <p:cNvSpPr>
            <a:spLocks noGrp="1"/>
          </p:cNvSpPr>
          <p:nvPr>
            <p:ph type="title"/>
          </p:nvPr>
        </p:nvSpPr>
        <p:spPr>
          <a:xfrm>
            <a:off x="685801" y="685799"/>
            <a:ext cx="8686800" cy="914401"/>
          </a:xfrm>
          <a:prstGeom prst="rect">
            <a:avLst/>
          </a:prstGeom>
        </p:spPr>
        <p:txBody>
          <a:bodyPr vert="horz" lIns="91440" tIns="45720" rIns="91440" bIns="45720" rtlCol="0" anchor="t">
            <a:noAutofit/>
          </a:bodyPr>
          <a:lstStyle/>
          <a:p>
            <a:r>
              <a:rPr lang="en-US" dirty="0"/>
              <a:t>Click to edit Master title style</a:t>
            </a:r>
          </a:p>
        </p:txBody>
      </p:sp>
      <p:sp>
        <p:nvSpPr>
          <p:cNvPr id="7" name="Section Name Placeholder 6"/>
          <p:cNvSpPr>
            <a:spLocks noGrp="1"/>
          </p:cNvSpPr>
          <p:nvPr>
            <p:ph type="body" sz="quarter" idx="13" hasCustomPrompt="1"/>
          </p:nvPr>
        </p:nvSpPr>
        <p:spPr>
          <a:xfrm>
            <a:off x="685801" y="495009"/>
            <a:ext cx="8686800" cy="152400"/>
          </a:xfrm>
        </p:spPr>
        <p:txBody>
          <a:bodyPr tIns="0" rIns="91440" bIns="0" anchor="b">
            <a:normAutofit/>
          </a:bodyPr>
          <a:lstStyle>
            <a:lvl1pPr algn="r">
              <a:defRPr sz="900" u="sng" cap="all" spc="120"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049596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 Subtitle 299">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 Subtitle + Content</a:t>
            </a:r>
          </a:p>
        </p:txBody>
      </p:sp>
      <p:sp>
        <p:nvSpPr>
          <p:cNvPr id="3" name="Footer Placeholder 2"/>
          <p:cNvSpPr>
            <a:spLocks noGrp="1"/>
          </p:cNvSpPr>
          <p:nvPr>
            <p:ph type="ftr" sz="quarter" idx="10"/>
          </p:nvPr>
        </p:nvSpPr>
        <p:spPr>
          <a:xfrm>
            <a:off x="691515" y="6787384"/>
            <a:ext cx="8675370" cy="413808"/>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7" name="Text Placeholder 6"/>
          <p:cNvSpPr>
            <a:spLocks noGrp="1"/>
          </p:cNvSpPr>
          <p:nvPr>
            <p:ph type="body" sz="quarter" idx="13"/>
          </p:nvPr>
        </p:nvSpPr>
        <p:spPr>
          <a:xfrm>
            <a:off x="691197" y="1620723"/>
            <a:ext cx="8706803" cy="644175"/>
          </a:xfrm>
        </p:spPr>
        <p:txBody>
          <a:bodyPr/>
          <a:lstStyle>
            <a:lvl1pPr>
              <a:defRPr>
                <a:solidFill>
                  <a:schemeClr val="accent2"/>
                </a:solidFill>
                <a:latin typeface="Lato Light" panose="020F0302020204030203" pitchFamily="34" charset="0"/>
              </a:defRPr>
            </a:lvl1pPr>
          </a:lstStyle>
          <a:p>
            <a:pPr lvl="0"/>
            <a:r>
              <a:rPr lang="en-US" dirty="0"/>
              <a:t>Edit Master text styles</a:t>
            </a:r>
          </a:p>
        </p:txBody>
      </p:sp>
      <p:sp>
        <p:nvSpPr>
          <p:cNvPr id="11" name="Text Placeholder 6"/>
          <p:cNvSpPr>
            <a:spLocks noGrp="1"/>
          </p:cNvSpPr>
          <p:nvPr>
            <p:ph type="body" sz="quarter" idx="14"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8" name="Content Placeholder 7"/>
          <p:cNvSpPr>
            <a:spLocks noGrp="1"/>
          </p:cNvSpPr>
          <p:nvPr>
            <p:ph sz="quarter" idx="15"/>
          </p:nvPr>
        </p:nvSpPr>
        <p:spPr>
          <a:xfrm>
            <a:off x="685800" y="2265363"/>
            <a:ext cx="8712200" cy="4522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371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6" name="Content Placeholder 5"/>
          <p:cNvSpPr>
            <a:spLocks noGrp="1"/>
          </p:cNvSpPr>
          <p:nvPr>
            <p:ph sz="quarter" idx="12"/>
          </p:nvPr>
        </p:nvSpPr>
        <p:spPr>
          <a:xfrm>
            <a:off x="685800" y="1855467"/>
            <a:ext cx="2743200" cy="493069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3"/>
          </p:nvPr>
        </p:nvSpPr>
        <p:spPr>
          <a:xfrm>
            <a:off x="3654742" y="1862637"/>
            <a:ext cx="27432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4"/>
          </p:nvPr>
        </p:nvSpPr>
        <p:spPr>
          <a:xfrm>
            <a:off x="6623684" y="1862637"/>
            <a:ext cx="2743200" cy="493069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78171356-F570-4B59-AC77-FE8FB0E08297}"/>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845493985"/>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formation +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91833"/>
            <a:ext cx="8663396" cy="908368"/>
          </a:xfrm>
        </p:spPr>
        <p:txBody>
          <a:bodyPr/>
          <a:lstStyle>
            <a:lvl1pPr>
              <a:defRPr/>
            </a:lvl1pPr>
          </a:lstStyle>
          <a:p>
            <a:r>
              <a:rPr lang="en-US" dirty="0"/>
              <a:t>Intro Bullet + Chart</a:t>
            </a:r>
          </a:p>
        </p:txBody>
      </p:sp>
      <p:sp>
        <p:nvSpPr>
          <p:cNvPr id="3" name="Footer Placeholder 2"/>
          <p:cNvSpPr>
            <a:spLocks noGrp="1"/>
          </p:cNvSpPr>
          <p:nvPr>
            <p:ph type="ftr" sz="quarter" idx="10"/>
          </p:nvPr>
        </p:nvSpPr>
        <p:spPr>
          <a:xfrm>
            <a:off x="691515" y="6760844"/>
            <a:ext cx="8675370" cy="413808"/>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7" name="Chart Placeholder 6"/>
          <p:cNvSpPr>
            <a:spLocks noGrp="1"/>
          </p:cNvSpPr>
          <p:nvPr>
            <p:ph type="chart" sz="quarter" idx="14"/>
          </p:nvPr>
        </p:nvSpPr>
        <p:spPr>
          <a:xfrm>
            <a:off x="691515" y="2514600"/>
            <a:ext cx="8675370" cy="4267200"/>
          </a:xfrm>
        </p:spPr>
        <p:txBody>
          <a:bodyPr/>
          <a:lstStyle/>
          <a:p>
            <a:r>
              <a:rPr lang="en-US" dirty="0"/>
              <a:t>Click icon to add chart</a:t>
            </a:r>
          </a:p>
        </p:txBody>
      </p:sp>
      <p:sp>
        <p:nvSpPr>
          <p:cNvPr id="11" name="Text Placeholder 6"/>
          <p:cNvSpPr>
            <a:spLocks noGrp="1"/>
          </p:cNvSpPr>
          <p:nvPr>
            <p:ph type="body" sz="quarter" idx="15" hasCustomPrompt="1"/>
          </p:nvPr>
        </p:nvSpPr>
        <p:spPr>
          <a:xfrm>
            <a:off x="685800" y="533400"/>
            <a:ext cx="87122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6" name="Text Placeholder 5"/>
          <p:cNvSpPr>
            <a:spLocks noGrp="1"/>
          </p:cNvSpPr>
          <p:nvPr>
            <p:ph type="body" sz="quarter" idx="16" hasCustomPrompt="1"/>
          </p:nvPr>
        </p:nvSpPr>
        <p:spPr>
          <a:xfrm>
            <a:off x="685800" y="1600200"/>
            <a:ext cx="8662988" cy="682625"/>
          </a:xfrm>
        </p:spPr>
        <p:txBody>
          <a:bodyPr/>
          <a:lstStyle>
            <a:lvl2pPr marL="334209" indent="-285750">
              <a:buClr>
                <a:schemeClr val="accent2"/>
              </a:buClr>
              <a:buFont typeface="Arial" panose="020B0604020202020204" pitchFamily="34" charset="0"/>
              <a:buChar char="•"/>
              <a:defRPr>
                <a:solidFill>
                  <a:schemeClr val="bg2"/>
                </a:solidFill>
              </a:defRPr>
            </a:lvl2pPr>
          </a:lstStyle>
          <a:p>
            <a:pPr lvl="1"/>
            <a:r>
              <a:rPr lang="en-US" dirty="0"/>
              <a:t>Info</a:t>
            </a:r>
          </a:p>
          <a:p>
            <a:pPr lvl="1"/>
            <a:r>
              <a:rPr lang="en-US" dirty="0"/>
              <a:t>Info</a:t>
            </a:r>
          </a:p>
          <a:p>
            <a:pPr lvl="1"/>
            <a:r>
              <a:rPr lang="en-US" dirty="0"/>
              <a:t>Info</a:t>
            </a:r>
          </a:p>
          <a:p>
            <a:pPr lvl="1"/>
            <a:endParaRPr lang="en-US" dirty="0"/>
          </a:p>
        </p:txBody>
      </p:sp>
    </p:spTree>
    <p:extLst>
      <p:ext uri="{BB962C8B-B14F-4D97-AF65-F5344CB8AC3E}">
        <p14:creationId xmlns:p14="http://schemas.microsoft.com/office/powerpoint/2010/main" val="2115017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 Light Blue">
    <p:spTree>
      <p:nvGrpSpPr>
        <p:cNvPr id="1" name=""/>
        <p:cNvGrpSpPr/>
        <p:nvPr/>
      </p:nvGrpSpPr>
      <p:grpSpPr>
        <a:xfrm>
          <a:off x="0" y="0"/>
          <a:ext cx="0" cy="0"/>
          <a:chOff x="0" y="0"/>
          <a:chExt cx="0" cy="0"/>
        </a:xfrm>
      </p:grpSpPr>
      <p:sp>
        <p:nvSpPr>
          <p:cNvPr id="11" name="Rectangle 10"/>
          <p:cNvSpPr/>
          <p:nvPr/>
        </p:nvSpPr>
        <p:spPr>
          <a:xfrm>
            <a:off x="0" y="3002454"/>
            <a:ext cx="10058400" cy="3758387"/>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5" name="Rectangle 4"/>
          <p:cNvSpPr/>
          <p:nvPr/>
        </p:nvSpPr>
        <p:spPr>
          <a:xfrm>
            <a:off x="0" y="3002454"/>
            <a:ext cx="10058400" cy="3758387"/>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Text Placeholder 6"/>
          <p:cNvSpPr>
            <a:spLocks noGrp="1"/>
          </p:cNvSpPr>
          <p:nvPr>
            <p:ph type="body" sz="quarter" idx="12"/>
          </p:nvPr>
        </p:nvSpPr>
        <p:spPr>
          <a:xfrm>
            <a:off x="691516" y="3380929"/>
            <a:ext cx="4176751"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3"/>
          </p:nvPr>
        </p:nvSpPr>
        <p:spPr>
          <a:xfrm>
            <a:off x="5019143" y="3380929"/>
            <a:ext cx="4347743"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691515" y="1878330"/>
            <a:ext cx="8675370" cy="1095693"/>
          </a:xfrm>
          <a:prstGeom prst="rect">
            <a:avLst/>
          </a:prstGeom>
        </p:spPr>
        <p:txBody>
          <a:bodyPr>
            <a:normAutofit/>
          </a:bodyPr>
          <a:lstStyle>
            <a:lvl1pPr>
              <a:defRPr sz="2000">
                <a:solidFill>
                  <a:schemeClr val="accent2"/>
                </a:solidFill>
                <a:latin typeface="+mn-lt"/>
              </a:defRPr>
            </a:lvl1pPr>
          </a:lstStyle>
          <a:p>
            <a:pPr lvl="0"/>
            <a:r>
              <a:rPr lang="en-US"/>
              <a:t>Edit Master text styles</a:t>
            </a:r>
          </a:p>
        </p:txBody>
      </p:sp>
      <p:sp>
        <p:nvSpPr>
          <p:cNvPr id="17" name="Title Placeholder 1">
            <a:extLst>
              <a:ext uri="{FF2B5EF4-FFF2-40B4-BE49-F238E27FC236}">
                <a16:creationId xmlns:a16="http://schemas.microsoft.com/office/drawing/2014/main" id="{2C4F2B0F-E5CA-4546-B1D2-AAFD5D43358C}"/>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8" name="Footer Placeholder 19">
            <a:extLst>
              <a:ext uri="{FF2B5EF4-FFF2-40B4-BE49-F238E27FC236}">
                <a16:creationId xmlns:a16="http://schemas.microsoft.com/office/drawing/2014/main" id="{85E824F5-5B2F-495B-ADD0-C28FAC1BDCF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9123B17E-CFDF-44DD-B0BB-6BDCC5C93680}"/>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20802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Content - Light Grey">
    <p:spTree>
      <p:nvGrpSpPr>
        <p:cNvPr id="1" name=""/>
        <p:cNvGrpSpPr/>
        <p:nvPr/>
      </p:nvGrpSpPr>
      <p:grpSpPr>
        <a:xfrm>
          <a:off x="0" y="0"/>
          <a:ext cx="0" cy="0"/>
          <a:chOff x="0" y="0"/>
          <a:chExt cx="0" cy="0"/>
        </a:xfrm>
      </p:grpSpPr>
      <p:sp>
        <p:nvSpPr>
          <p:cNvPr id="11" name="Rectangle 10"/>
          <p:cNvSpPr/>
          <p:nvPr/>
        </p:nvSpPr>
        <p:spPr>
          <a:xfrm>
            <a:off x="0" y="3002454"/>
            <a:ext cx="10058400" cy="375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5" name="Rectangle 4"/>
          <p:cNvSpPr/>
          <p:nvPr/>
        </p:nvSpPr>
        <p:spPr>
          <a:xfrm>
            <a:off x="0" y="3002454"/>
            <a:ext cx="10058400" cy="375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17" name="Title Placeholder 1">
            <a:extLst>
              <a:ext uri="{FF2B5EF4-FFF2-40B4-BE49-F238E27FC236}">
                <a16:creationId xmlns:a16="http://schemas.microsoft.com/office/drawing/2014/main" id="{E233C55F-0BB8-420D-BFA4-5139F93BA24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8" name="Footer Placeholder 19">
            <a:extLst>
              <a:ext uri="{FF2B5EF4-FFF2-40B4-BE49-F238E27FC236}">
                <a16:creationId xmlns:a16="http://schemas.microsoft.com/office/drawing/2014/main" id="{41316C49-3A40-480A-9A07-4BF0431BDF5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9" name="Text Placeholder 9">
            <a:extLst>
              <a:ext uri="{FF2B5EF4-FFF2-40B4-BE49-F238E27FC236}">
                <a16:creationId xmlns:a16="http://schemas.microsoft.com/office/drawing/2014/main" id="{C3079C07-63C6-41CB-BFED-EF60793BA30D}"/>
              </a:ext>
            </a:extLst>
          </p:cNvPr>
          <p:cNvSpPr>
            <a:spLocks noGrp="1"/>
          </p:cNvSpPr>
          <p:nvPr>
            <p:ph type="body" sz="quarter" idx="14"/>
          </p:nvPr>
        </p:nvSpPr>
        <p:spPr>
          <a:xfrm>
            <a:off x="691515" y="1878330"/>
            <a:ext cx="8675370" cy="1095693"/>
          </a:xfrm>
          <a:prstGeom prst="rect">
            <a:avLst/>
          </a:prstGeom>
        </p:spPr>
        <p:txBody>
          <a:bodyPr>
            <a:normAutofit/>
          </a:bodyPr>
          <a:lstStyle>
            <a:lvl1pPr>
              <a:defRPr sz="2000">
                <a:solidFill>
                  <a:schemeClr val="accent2"/>
                </a:solidFill>
                <a:latin typeface="+mn-lt"/>
              </a:defRPr>
            </a:lvl1pPr>
          </a:lstStyle>
          <a:p>
            <a:pPr lvl="0"/>
            <a:r>
              <a:rPr lang="en-US"/>
              <a:t>Edit Master text styles</a:t>
            </a:r>
          </a:p>
        </p:txBody>
      </p:sp>
      <p:sp>
        <p:nvSpPr>
          <p:cNvPr id="25" name="Text Placeholder 6">
            <a:extLst>
              <a:ext uri="{FF2B5EF4-FFF2-40B4-BE49-F238E27FC236}">
                <a16:creationId xmlns:a16="http://schemas.microsoft.com/office/drawing/2014/main" id="{64D293FE-1655-4DA3-B526-09DE844991F9}"/>
              </a:ext>
            </a:extLst>
          </p:cNvPr>
          <p:cNvSpPr>
            <a:spLocks noGrp="1"/>
          </p:cNvSpPr>
          <p:nvPr>
            <p:ph type="body" sz="quarter" idx="12"/>
          </p:nvPr>
        </p:nvSpPr>
        <p:spPr>
          <a:xfrm>
            <a:off x="691516" y="3380929"/>
            <a:ext cx="4176751"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6">
            <a:extLst>
              <a:ext uri="{FF2B5EF4-FFF2-40B4-BE49-F238E27FC236}">
                <a16:creationId xmlns:a16="http://schemas.microsoft.com/office/drawing/2014/main" id="{664F6883-C0DA-438A-B4E7-71E23589E3CB}"/>
              </a:ext>
            </a:extLst>
          </p:cNvPr>
          <p:cNvSpPr>
            <a:spLocks noGrp="1"/>
          </p:cNvSpPr>
          <p:nvPr>
            <p:ph type="body" sz="quarter" idx="13"/>
          </p:nvPr>
        </p:nvSpPr>
        <p:spPr>
          <a:xfrm>
            <a:off x="5019143" y="3380929"/>
            <a:ext cx="4347743"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C67C3032-41E3-4B81-B195-F4F125E0DA2D}"/>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160518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ntent - Dark Blue">
    <p:spTree>
      <p:nvGrpSpPr>
        <p:cNvPr id="1" name=""/>
        <p:cNvGrpSpPr/>
        <p:nvPr/>
      </p:nvGrpSpPr>
      <p:grpSpPr>
        <a:xfrm>
          <a:off x="0" y="0"/>
          <a:ext cx="0" cy="0"/>
          <a:chOff x="0" y="0"/>
          <a:chExt cx="0" cy="0"/>
        </a:xfrm>
      </p:grpSpPr>
      <p:sp>
        <p:nvSpPr>
          <p:cNvPr id="11" name="Rectangle 10"/>
          <p:cNvSpPr/>
          <p:nvPr/>
        </p:nvSpPr>
        <p:spPr>
          <a:xfrm>
            <a:off x="0" y="3002454"/>
            <a:ext cx="10058400" cy="3758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5" name="Rectangle 4"/>
          <p:cNvSpPr/>
          <p:nvPr/>
        </p:nvSpPr>
        <p:spPr>
          <a:xfrm>
            <a:off x="0" y="3002454"/>
            <a:ext cx="10058400" cy="3758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Text Placeholder 6"/>
          <p:cNvSpPr>
            <a:spLocks noGrp="1"/>
          </p:cNvSpPr>
          <p:nvPr>
            <p:ph type="body" sz="quarter" idx="12"/>
          </p:nvPr>
        </p:nvSpPr>
        <p:spPr>
          <a:xfrm>
            <a:off x="691516" y="3380929"/>
            <a:ext cx="4176751" cy="3094567"/>
          </a:xfrm>
          <a:prstGeom prst="rect">
            <a:avLst/>
          </a:prstGeo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3"/>
          </p:nvPr>
        </p:nvSpPr>
        <p:spPr>
          <a:xfrm>
            <a:off x="5019143" y="3380929"/>
            <a:ext cx="4347743" cy="3094567"/>
          </a:xfrm>
          <a:prstGeom prst="rect">
            <a:avLst/>
          </a:prstGeo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Placeholder 1">
            <a:extLst>
              <a:ext uri="{FF2B5EF4-FFF2-40B4-BE49-F238E27FC236}">
                <a16:creationId xmlns:a16="http://schemas.microsoft.com/office/drawing/2014/main" id="{98270682-5013-444D-A465-737128886AF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8" name="Footer Placeholder 19">
            <a:extLst>
              <a:ext uri="{FF2B5EF4-FFF2-40B4-BE49-F238E27FC236}">
                <a16:creationId xmlns:a16="http://schemas.microsoft.com/office/drawing/2014/main" id="{E0C5789A-3F79-484D-B424-1E0B057EBCD5}"/>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9" name="Text Placeholder 9">
            <a:extLst>
              <a:ext uri="{FF2B5EF4-FFF2-40B4-BE49-F238E27FC236}">
                <a16:creationId xmlns:a16="http://schemas.microsoft.com/office/drawing/2014/main" id="{41492387-D68B-4123-91A6-84DA14BA3BDB}"/>
              </a:ext>
            </a:extLst>
          </p:cNvPr>
          <p:cNvSpPr>
            <a:spLocks noGrp="1"/>
          </p:cNvSpPr>
          <p:nvPr>
            <p:ph type="body" sz="quarter" idx="14"/>
          </p:nvPr>
        </p:nvSpPr>
        <p:spPr>
          <a:xfrm>
            <a:off x="691515" y="1878330"/>
            <a:ext cx="8675370" cy="1095693"/>
          </a:xfrm>
          <a:prstGeom prst="rect">
            <a:avLst/>
          </a:prstGeom>
        </p:spPr>
        <p:txBody>
          <a:bodyPr>
            <a:normAutofit/>
          </a:bodyPr>
          <a:lstStyle>
            <a:lvl1pPr>
              <a:defRPr sz="2000">
                <a:solidFill>
                  <a:schemeClr val="accent2"/>
                </a:solidFill>
                <a:latin typeface="+mn-lt"/>
              </a:defRPr>
            </a:lvl1pPr>
          </a:lstStyle>
          <a:p>
            <a:pPr lvl="0"/>
            <a:r>
              <a:rPr lang="en-US"/>
              <a:t>Edit Master text styles</a:t>
            </a:r>
          </a:p>
        </p:txBody>
      </p:sp>
      <p:sp>
        <p:nvSpPr>
          <p:cNvPr id="12" name="Text Placeholder 6">
            <a:extLst>
              <a:ext uri="{FF2B5EF4-FFF2-40B4-BE49-F238E27FC236}">
                <a16:creationId xmlns:a16="http://schemas.microsoft.com/office/drawing/2014/main" id="{29C7C489-8986-443B-B525-389F1AFE5EE5}"/>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3517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ntent - Whit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15" name="Title Placeholder 1">
            <a:extLst>
              <a:ext uri="{FF2B5EF4-FFF2-40B4-BE49-F238E27FC236}">
                <a16:creationId xmlns:a16="http://schemas.microsoft.com/office/drawing/2014/main" id="{B5CA8943-45E7-4953-A1DB-B0602A6F2DB1}"/>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C6A3AEF7-6963-434A-8F31-BBFFC766AB6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7" name="Text Placeholder 9">
            <a:extLst>
              <a:ext uri="{FF2B5EF4-FFF2-40B4-BE49-F238E27FC236}">
                <a16:creationId xmlns:a16="http://schemas.microsoft.com/office/drawing/2014/main" id="{BA929EDC-F022-4588-9182-C21220E7A366}"/>
              </a:ext>
            </a:extLst>
          </p:cNvPr>
          <p:cNvSpPr>
            <a:spLocks noGrp="1"/>
          </p:cNvSpPr>
          <p:nvPr>
            <p:ph type="body" sz="quarter" idx="14"/>
          </p:nvPr>
        </p:nvSpPr>
        <p:spPr>
          <a:xfrm>
            <a:off x="691515" y="1878330"/>
            <a:ext cx="8675370" cy="1095693"/>
          </a:xfrm>
          <a:prstGeom prst="rect">
            <a:avLst/>
          </a:prstGeom>
        </p:spPr>
        <p:txBody>
          <a:bodyPr>
            <a:normAutofit/>
          </a:bodyPr>
          <a:lstStyle>
            <a:lvl1pPr>
              <a:defRPr sz="2000">
                <a:solidFill>
                  <a:schemeClr val="accent2"/>
                </a:solidFill>
                <a:latin typeface="+mn-lt"/>
              </a:defRPr>
            </a:lvl1pPr>
          </a:lstStyle>
          <a:p>
            <a:pPr lvl="0"/>
            <a:r>
              <a:rPr lang="en-US"/>
              <a:t>Edit Master text styles</a:t>
            </a:r>
          </a:p>
        </p:txBody>
      </p:sp>
      <p:sp>
        <p:nvSpPr>
          <p:cNvPr id="18" name="Text Placeholder 6">
            <a:extLst>
              <a:ext uri="{FF2B5EF4-FFF2-40B4-BE49-F238E27FC236}">
                <a16:creationId xmlns:a16="http://schemas.microsoft.com/office/drawing/2014/main" id="{8B730813-7FF3-419F-9149-4802227374F9}"/>
              </a:ext>
            </a:extLst>
          </p:cNvPr>
          <p:cNvSpPr>
            <a:spLocks noGrp="1"/>
          </p:cNvSpPr>
          <p:nvPr>
            <p:ph type="body" sz="quarter" idx="12"/>
          </p:nvPr>
        </p:nvSpPr>
        <p:spPr>
          <a:xfrm>
            <a:off x="691516" y="3380929"/>
            <a:ext cx="4176751"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2BF6F7C0-2E9A-493F-9B1C-DB0994FBBE64}"/>
              </a:ext>
            </a:extLst>
          </p:cNvPr>
          <p:cNvSpPr>
            <a:spLocks noGrp="1"/>
          </p:cNvSpPr>
          <p:nvPr>
            <p:ph type="body" sz="quarter" idx="13"/>
          </p:nvPr>
        </p:nvSpPr>
        <p:spPr>
          <a:xfrm>
            <a:off x="5019143" y="3380929"/>
            <a:ext cx="4347743" cy="3094567"/>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53975EF0-877B-430C-89E4-049BF1F2A1F8}"/>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792376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Content - Dark">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691519" y="3377419"/>
            <a:ext cx="4176748" cy="3094567"/>
          </a:xfrm>
          <a:prstGeom prst="rect">
            <a:avLst/>
          </a:prstGeom>
        </p:spPr>
        <p:txBody>
          <a:bodyPr/>
          <a:lstStyle>
            <a:lvl1pPr>
              <a:defRPr>
                <a:solidFill>
                  <a:schemeClr val="bg1"/>
                </a:solidFill>
              </a:defRPr>
            </a:lvl1pPr>
            <a:lvl2pP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14"/>
          </p:nvPr>
        </p:nvSpPr>
        <p:spPr>
          <a:xfrm>
            <a:off x="5019144" y="3377418"/>
            <a:ext cx="4373176" cy="3094567"/>
          </a:xfrm>
          <a:prstGeom prst="rect">
            <a:avLst/>
          </a:prstGeom>
        </p:spPr>
        <p:txBody>
          <a:bodyPr/>
          <a:lstStyle>
            <a:lvl1pPr>
              <a:defRPr>
                <a:solidFill>
                  <a:schemeClr val="bg1"/>
                </a:solidFill>
              </a:defRPr>
            </a:lvl1pPr>
            <a:lvl2pP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Placeholder 1">
            <a:extLst>
              <a:ext uri="{FF2B5EF4-FFF2-40B4-BE49-F238E27FC236}">
                <a16:creationId xmlns:a16="http://schemas.microsoft.com/office/drawing/2014/main" id="{E0A93934-3A01-4A31-BCB1-85AE163DA10D}"/>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bg1"/>
                </a:solidFill>
              </a:defRPr>
            </a:lvl1pPr>
          </a:lstStyle>
          <a:p>
            <a:r>
              <a:rPr lang="en-US"/>
              <a:t>Click to edit Master title style</a:t>
            </a:r>
            <a:endParaRPr lang="en-US" dirty="0"/>
          </a:p>
        </p:txBody>
      </p:sp>
      <p:sp>
        <p:nvSpPr>
          <p:cNvPr id="20" name="Slide Number Placeholder 3">
            <a:extLst>
              <a:ext uri="{FF2B5EF4-FFF2-40B4-BE49-F238E27FC236}">
                <a16:creationId xmlns:a16="http://schemas.microsoft.com/office/drawing/2014/main" id="{9483FD1F-D2CC-4985-9E3C-03B9D2171ECF}"/>
              </a:ext>
            </a:extLst>
          </p:cNvPr>
          <p:cNvSpPr>
            <a:spLocks noGrp="1"/>
          </p:cNvSpPr>
          <p:nvPr>
            <p:ph type="sldNum" sz="quarter" idx="11"/>
          </p:nvPr>
        </p:nvSpPr>
        <p:spPr>
          <a:xfrm>
            <a:off x="8952368" y="7203862"/>
            <a:ext cx="414517" cy="483635"/>
          </a:xfrm>
        </p:spPr>
        <p:txBody>
          <a:bodyPr/>
          <a:lstStyle>
            <a:lvl1pPr>
              <a:defRPr>
                <a:solidFill>
                  <a:schemeClr val="bg1"/>
                </a:solidFill>
              </a:defRPr>
            </a:lvl1pPr>
          </a:lstStyle>
          <a:p>
            <a:fld id="{F9ED31CA-3E0D-45EE-8EB8-5F94B34C5E7A}" type="slidenum">
              <a:rPr lang="en-US" smtClean="0"/>
              <a:pPr/>
              <a:t>‹#›</a:t>
            </a:fld>
            <a:endParaRPr lang="en-US" dirty="0"/>
          </a:p>
        </p:txBody>
      </p:sp>
      <p:sp>
        <p:nvSpPr>
          <p:cNvPr id="25" name="Footer Placeholder 19">
            <a:extLst>
              <a:ext uri="{FF2B5EF4-FFF2-40B4-BE49-F238E27FC236}">
                <a16:creationId xmlns:a16="http://schemas.microsoft.com/office/drawing/2014/main" id="{9C4A02B6-17FD-4E0D-AF3B-51B1DF96A68A}"/>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1"/>
                </a:solidFill>
                <a:latin typeface="Lato Light" panose="020F0302020204030203" pitchFamily="34" charset="0"/>
              </a:defRPr>
            </a:lvl1pPr>
          </a:lstStyle>
          <a:p>
            <a:endParaRPr lang="en-US" dirty="0"/>
          </a:p>
        </p:txBody>
      </p:sp>
      <p:sp>
        <p:nvSpPr>
          <p:cNvPr id="30" name="Text Placeholder 9">
            <a:extLst>
              <a:ext uri="{FF2B5EF4-FFF2-40B4-BE49-F238E27FC236}">
                <a16:creationId xmlns:a16="http://schemas.microsoft.com/office/drawing/2014/main" id="{E61B3C70-D5DD-445D-919E-1754A244EB40}"/>
              </a:ext>
            </a:extLst>
          </p:cNvPr>
          <p:cNvSpPr>
            <a:spLocks noGrp="1"/>
          </p:cNvSpPr>
          <p:nvPr>
            <p:ph type="body" sz="quarter" idx="17"/>
          </p:nvPr>
        </p:nvSpPr>
        <p:spPr>
          <a:xfrm>
            <a:off x="691515" y="1878330"/>
            <a:ext cx="8675370" cy="1095693"/>
          </a:xfrm>
          <a:prstGeom prst="rect">
            <a:avLst/>
          </a:prstGeom>
        </p:spPr>
        <p:txBody>
          <a:bodyPr>
            <a:normAutofit/>
          </a:bodyPr>
          <a:lstStyle>
            <a:lvl1pPr>
              <a:defRPr sz="2000" b="1">
                <a:solidFill>
                  <a:schemeClr val="bg1"/>
                </a:solidFill>
                <a:latin typeface="+mn-lt"/>
              </a:defRPr>
            </a:lvl1pPr>
          </a:lstStyle>
          <a:p>
            <a:pPr lvl="0"/>
            <a:r>
              <a:rPr lang="en-US"/>
              <a:t>Edit Master text styles</a:t>
            </a:r>
          </a:p>
        </p:txBody>
      </p:sp>
      <p:grpSp>
        <p:nvGrpSpPr>
          <p:cNvPr id="2" name="Group 1">
            <a:extLst>
              <a:ext uri="{FF2B5EF4-FFF2-40B4-BE49-F238E27FC236}">
                <a16:creationId xmlns:a16="http://schemas.microsoft.com/office/drawing/2014/main" id="{D9C1C253-8E96-465C-A098-D98732C73803}"/>
              </a:ext>
            </a:extLst>
          </p:cNvPr>
          <p:cNvGrpSpPr/>
          <p:nvPr/>
        </p:nvGrpSpPr>
        <p:grpSpPr>
          <a:xfrm>
            <a:off x="9392320" y="6763354"/>
            <a:ext cx="638576" cy="1009049"/>
            <a:chOff x="9392320" y="6763354"/>
            <a:chExt cx="638576" cy="1009049"/>
          </a:xfrm>
        </p:grpSpPr>
        <p:sp>
          <p:nvSpPr>
            <p:cNvPr id="18" name="Rectangle 17">
              <a:extLst>
                <a:ext uri="{FF2B5EF4-FFF2-40B4-BE49-F238E27FC236}">
                  <a16:creationId xmlns:a16="http://schemas.microsoft.com/office/drawing/2014/main" id="{DDBF8165-CE7D-4B8C-9C7D-D9929576970E}"/>
                </a:ext>
              </a:extLst>
            </p:cNvPr>
            <p:cNvSpPr/>
            <p:nvPr/>
          </p:nvSpPr>
          <p:spPr>
            <a:xfrm>
              <a:off x="9392320" y="6763354"/>
              <a:ext cx="638576" cy="10090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pic>
          <p:nvPicPr>
            <p:cNvPr id="19" name="Picture 18">
              <a:extLst>
                <a:ext uri="{FF2B5EF4-FFF2-40B4-BE49-F238E27FC236}">
                  <a16:creationId xmlns:a16="http://schemas.microsoft.com/office/drawing/2014/main" id="{D90CBDB5-B17F-4C51-84AC-1E8ECA68DC16}"/>
                </a:ext>
              </a:extLst>
            </p:cNvPr>
            <p:cNvPicPr>
              <a:picLocks noChangeAspect="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p:spPr>
        </p:pic>
      </p:grpSp>
      <p:sp>
        <p:nvSpPr>
          <p:cNvPr id="13" name="Text Placeholder 6">
            <a:extLst>
              <a:ext uri="{FF2B5EF4-FFF2-40B4-BE49-F238E27FC236}">
                <a16:creationId xmlns:a16="http://schemas.microsoft.com/office/drawing/2014/main" id="{F03EDA60-0CB7-419C-8C37-B6CEB461E9F7}"/>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1"/>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933974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Slide - Dark">
    <p:bg>
      <p:bgPr>
        <a:solidFill>
          <a:schemeClr val="accent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1"/>
                </a:solidFill>
              </a:defRPr>
            </a:lvl1pPr>
          </a:lstStyle>
          <a:p>
            <a:fld id="{F9ED31CA-3E0D-45EE-8EB8-5F94B34C5E7A}" type="slidenum">
              <a:rPr lang="en-US" smtClean="0"/>
              <a:pPr/>
              <a:t>‹#›</a:t>
            </a:fld>
            <a:endParaRPr lang="en-US" dirty="0"/>
          </a:p>
        </p:txBody>
      </p:sp>
      <p:sp>
        <p:nvSpPr>
          <p:cNvPr id="11" name="Footer Placeholder 19">
            <a:extLst>
              <a:ext uri="{FF2B5EF4-FFF2-40B4-BE49-F238E27FC236}">
                <a16:creationId xmlns:a16="http://schemas.microsoft.com/office/drawing/2014/main" id="{E3F0720E-952B-4B52-9CC8-8DE72234BB99}"/>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1"/>
                </a:solidFill>
                <a:latin typeface="Lato Light" panose="020F0302020204030203" pitchFamily="34" charset="0"/>
              </a:defRPr>
            </a:lvl1pPr>
          </a:lstStyle>
          <a:p>
            <a:endParaRPr lang="en-US" dirty="0"/>
          </a:p>
        </p:txBody>
      </p:sp>
      <p:grpSp>
        <p:nvGrpSpPr>
          <p:cNvPr id="10" name="Group 9">
            <a:extLst>
              <a:ext uri="{FF2B5EF4-FFF2-40B4-BE49-F238E27FC236}">
                <a16:creationId xmlns:a16="http://schemas.microsoft.com/office/drawing/2014/main" id="{0AE8C392-475D-43FF-9D85-8FF87ADB74D3}"/>
              </a:ext>
            </a:extLst>
          </p:cNvPr>
          <p:cNvGrpSpPr/>
          <p:nvPr/>
        </p:nvGrpSpPr>
        <p:grpSpPr>
          <a:xfrm>
            <a:off x="9392320" y="6763354"/>
            <a:ext cx="638576" cy="1009049"/>
            <a:chOff x="9392320" y="6763354"/>
            <a:chExt cx="638576" cy="1009049"/>
          </a:xfrm>
        </p:grpSpPr>
        <p:sp>
          <p:nvSpPr>
            <p:cNvPr id="13" name="Rectangle 12">
              <a:extLst>
                <a:ext uri="{FF2B5EF4-FFF2-40B4-BE49-F238E27FC236}">
                  <a16:creationId xmlns:a16="http://schemas.microsoft.com/office/drawing/2014/main" id="{F743ED9B-9AC6-4BE5-A136-CA6EB2CA8BC9}"/>
                </a:ext>
              </a:extLst>
            </p:cNvPr>
            <p:cNvSpPr/>
            <p:nvPr/>
          </p:nvSpPr>
          <p:spPr>
            <a:xfrm>
              <a:off x="9392320" y="6763354"/>
              <a:ext cx="638576" cy="10090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pic>
          <p:nvPicPr>
            <p:cNvPr id="14" name="Picture 13">
              <a:extLst>
                <a:ext uri="{FF2B5EF4-FFF2-40B4-BE49-F238E27FC236}">
                  <a16:creationId xmlns:a16="http://schemas.microsoft.com/office/drawing/2014/main" id="{B0C9F597-7A11-45DC-8D87-D23D789FDA34}"/>
                </a:ext>
              </a:extLst>
            </p:cNvPr>
            <p:cNvPicPr>
              <a:picLocks noChangeAspect="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p:spPr>
        </p:pic>
      </p:grpSp>
      <p:sp>
        <p:nvSpPr>
          <p:cNvPr id="15" name="Text Placeholder 6">
            <a:extLst>
              <a:ext uri="{FF2B5EF4-FFF2-40B4-BE49-F238E27FC236}">
                <a16:creationId xmlns:a16="http://schemas.microsoft.com/office/drawing/2014/main" id="{618EC0C1-251E-42B8-81B0-A99C816C13DB}"/>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1"/>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568896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Top Option A">
    <p:spTree>
      <p:nvGrpSpPr>
        <p:cNvPr id="1" name=""/>
        <p:cNvGrpSpPr/>
        <p:nvPr/>
      </p:nvGrpSpPr>
      <p:grpSpPr>
        <a:xfrm>
          <a:off x="0" y="0"/>
          <a:ext cx="0" cy="0"/>
          <a:chOff x="0" y="0"/>
          <a:chExt cx="0" cy="0"/>
        </a:xfrm>
      </p:grpSpPr>
      <p:sp>
        <p:nvSpPr>
          <p:cNvPr id="6" name="Picture Placeholder 5"/>
          <p:cNvSpPr>
            <a:spLocks noGrp="1" noChangeAspect="1"/>
          </p:cNvSpPr>
          <p:nvPr>
            <p:ph type="pic" sz="quarter" idx="12"/>
          </p:nvPr>
        </p:nvSpPr>
        <p:spPr>
          <a:xfrm>
            <a:off x="0" y="0"/>
            <a:ext cx="10058400" cy="3636116"/>
          </a:xfrm>
          <a:prstGeom prst="rect">
            <a:avLst/>
          </a:prstGeom>
        </p:spPr>
        <p:txBody>
          <a:bodyPr/>
          <a:lstStyle/>
          <a:p>
            <a:r>
              <a:rPr lang="en-US" dirty="0"/>
              <a:t>Click icon to add picture</a:t>
            </a: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3"/>
          </p:nvPr>
        </p:nvSpPr>
        <p:spPr>
          <a:xfrm>
            <a:off x="685800" y="4819715"/>
            <a:ext cx="5205174" cy="1941129"/>
          </a:xfrm>
          <a:prstGeom prst="rect">
            <a:avLst/>
          </a:prstGeom>
        </p:spPr>
        <p:txBody>
          <a:bodyPr anchor="ctr"/>
          <a:lstStyle>
            <a:lvl1pPr>
              <a:defRPr>
                <a:solidFill>
                  <a:schemeClr val="accent6"/>
                </a:solidFill>
                <a:latin typeface="+mn-lt"/>
              </a:defRPr>
            </a:lvl1pPr>
          </a:lstStyle>
          <a:p>
            <a:pPr lvl="0"/>
            <a:r>
              <a:rPr lang="en-US"/>
              <a:t>Edit Master text styles</a:t>
            </a:r>
          </a:p>
        </p:txBody>
      </p:sp>
      <p:sp>
        <p:nvSpPr>
          <p:cNvPr id="10" name="Text Placeholder 9"/>
          <p:cNvSpPr>
            <a:spLocks noGrp="1"/>
          </p:cNvSpPr>
          <p:nvPr>
            <p:ph type="body" sz="quarter" idx="14"/>
          </p:nvPr>
        </p:nvSpPr>
        <p:spPr>
          <a:xfrm>
            <a:off x="6039286" y="4819972"/>
            <a:ext cx="3327599" cy="1940872"/>
          </a:xfrm>
          <a:prstGeom prst="rect">
            <a:avLst/>
          </a:prstGeom>
        </p:spPr>
        <p:txBody>
          <a:bodyPr/>
          <a:lstStyle>
            <a:lvl1pPr>
              <a:defRPr sz="132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9">
            <a:extLst>
              <a:ext uri="{FF2B5EF4-FFF2-40B4-BE49-F238E27FC236}">
                <a16:creationId xmlns:a16="http://schemas.microsoft.com/office/drawing/2014/main" id="{9AE471D6-1C45-4FC2-BE2F-2FFC1D6E20F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4" name="Title Placeholder 1">
            <a:extLst>
              <a:ext uri="{FF2B5EF4-FFF2-40B4-BE49-F238E27FC236}">
                <a16:creationId xmlns:a16="http://schemas.microsoft.com/office/drawing/2014/main" id="{3A7C3C50-5A99-4295-AE29-FEED646809F5}"/>
              </a:ext>
            </a:extLst>
          </p:cNvPr>
          <p:cNvSpPr txBox="1">
            <a:spLocks/>
          </p:cNvSpPr>
          <p:nvPr/>
        </p:nvSpPr>
        <p:spPr>
          <a:xfrm>
            <a:off x="685800" y="3733800"/>
            <a:ext cx="8686800" cy="914400"/>
          </a:xfrm>
          <a:prstGeom prst="rect">
            <a:avLst/>
          </a:prstGeom>
        </p:spPr>
        <p:txBody>
          <a:bodyPr vert="horz" lIns="91440" tIns="45720" rIns="91440" bIns="45720" rtlCol="0" anchor="t">
            <a:noAutofit/>
          </a:bodyPr>
          <a:lstStyle>
            <a:lvl1pPr algn="l" defTabSz="754372" rtl="0" eaLnBrk="1" latinLnBrk="0" hangingPunct="1">
              <a:lnSpc>
                <a:spcPct val="90000"/>
              </a:lnSpc>
              <a:spcBef>
                <a:spcPct val="0"/>
              </a:spcBef>
              <a:buNone/>
              <a:defRPr sz="2600" b="1" kern="1200">
                <a:solidFill>
                  <a:schemeClr val="tx1"/>
                </a:solidFill>
                <a:latin typeface="+mj-lt"/>
                <a:ea typeface="+mj-ea"/>
                <a:cs typeface="+mj-cs"/>
              </a:defRPr>
            </a:lvl1pPr>
          </a:lstStyle>
          <a:p>
            <a:r>
              <a:rPr lang="en-US" dirty="0">
                <a:solidFill>
                  <a:schemeClr val="tx2"/>
                </a:solidFill>
              </a:rPr>
              <a:t>Click to edit Master title style</a:t>
            </a:r>
          </a:p>
        </p:txBody>
      </p:sp>
    </p:spTree>
    <p:extLst>
      <p:ext uri="{BB962C8B-B14F-4D97-AF65-F5344CB8AC3E}">
        <p14:creationId xmlns:p14="http://schemas.microsoft.com/office/powerpoint/2010/main" val="2731920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Top Option B">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4"/>
            <a:ext cx="10058400" cy="3423815"/>
          </a:xfrm>
          <a:prstGeom prst="rect">
            <a:avLst/>
          </a:prstGeom>
        </p:spPr>
        <p:txBody>
          <a:bodyPr/>
          <a:lstStyle/>
          <a:p>
            <a:r>
              <a:rPr lang="en-US" dirty="0"/>
              <a:t>Click icon to add picture</a:t>
            </a:r>
          </a:p>
        </p:txBody>
      </p:sp>
      <p:sp>
        <p:nvSpPr>
          <p:cNvPr id="2" name="Title 1"/>
          <p:cNvSpPr>
            <a:spLocks noGrp="1"/>
          </p:cNvSpPr>
          <p:nvPr>
            <p:ph type="title"/>
          </p:nvPr>
        </p:nvSpPr>
        <p:spPr>
          <a:xfrm>
            <a:off x="685801" y="3688499"/>
            <a:ext cx="3806192" cy="3072342"/>
          </a:xfrm>
          <a:prstGeom prst="rect">
            <a:avLst/>
          </a:prstGeom>
        </p:spPr>
        <p:txBody>
          <a:bodyPr/>
          <a:lstStyle>
            <a:lvl1pPr>
              <a:defRPr baseline="0"/>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3"/>
          </p:nvPr>
        </p:nvSpPr>
        <p:spPr>
          <a:xfrm>
            <a:off x="4697850" y="3683121"/>
            <a:ext cx="4669033" cy="307771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19">
            <a:extLst>
              <a:ext uri="{FF2B5EF4-FFF2-40B4-BE49-F238E27FC236}">
                <a16:creationId xmlns:a16="http://schemas.microsoft.com/office/drawing/2014/main" id="{543867C3-C01B-4509-AF9F-F2EE4B77340D}"/>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469771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3576383" y="685800"/>
            <a:ext cx="5821617" cy="913499"/>
          </a:xfrm>
          <a:prstGeom prst="rect">
            <a:avLst/>
          </a:prstGeom>
        </p:spPr>
        <p:txBody>
          <a:bodyPr/>
          <a:lstStyle>
            <a:lvl1pPr>
              <a:defRPr/>
            </a:lvl1pPr>
          </a:lstStyle>
          <a:p>
            <a:r>
              <a:rPr lang="en-US"/>
              <a:t>Click to edit Master title style</a:t>
            </a:r>
            <a:endParaRPr lang="en-US" dirty="0"/>
          </a:p>
        </p:txBody>
      </p:sp>
      <p:sp>
        <p:nvSpPr>
          <p:cNvPr id="8" name="Text Placeholder 7"/>
          <p:cNvSpPr>
            <a:spLocks noGrp="1"/>
          </p:cNvSpPr>
          <p:nvPr>
            <p:ph type="body" sz="quarter" idx="13"/>
          </p:nvPr>
        </p:nvSpPr>
        <p:spPr>
          <a:xfrm>
            <a:off x="3576383" y="1857375"/>
            <a:ext cx="5821617" cy="2052310"/>
          </a:xfrm>
          <a:prstGeom prst="rect">
            <a:avLst/>
          </a:prstGeom>
        </p:spPr>
        <p:txBody>
          <a:bodyPr anchor="t"/>
          <a:lstStyle>
            <a:lvl1pPr>
              <a:defRPr>
                <a:solidFill>
                  <a:schemeClr val="accent2"/>
                </a:solidFill>
                <a:latin typeface="+mn-lt"/>
              </a:defRPr>
            </a:lvl1pPr>
          </a:lstStyle>
          <a:p>
            <a:pPr lvl="0"/>
            <a:r>
              <a:rPr lang="en-US"/>
              <a:t>Edit Master text styles</a:t>
            </a:r>
          </a:p>
        </p:txBody>
      </p:sp>
      <p:sp>
        <p:nvSpPr>
          <p:cNvPr id="10" name="Text Placeholder 9"/>
          <p:cNvSpPr>
            <a:spLocks noGrp="1"/>
          </p:cNvSpPr>
          <p:nvPr>
            <p:ph type="body" sz="quarter" idx="14"/>
          </p:nvPr>
        </p:nvSpPr>
        <p:spPr>
          <a:xfrm>
            <a:off x="3576383" y="3909685"/>
            <a:ext cx="5821617" cy="2872115"/>
          </a:xfrm>
          <a:prstGeom prst="rect">
            <a:avLst/>
          </a:prstGeom>
        </p:spPr>
        <p:txBody>
          <a:bodyPr/>
          <a:lstStyle>
            <a:lvl1pPr>
              <a:defRPr sz="132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p:nvSpPr>
        <p:spPr>
          <a:xfrm>
            <a:off x="3" y="7010400"/>
            <a:ext cx="9397998" cy="650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6" name="Picture Placeholder 5"/>
          <p:cNvSpPr>
            <a:spLocks noGrp="1"/>
          </p:cNvSpPr>
          <p:nvPr>
            <p:ph type="pic" sz="quarter" idx="12"/>
          </p:nvPr>
        </p:nvSpPr>
        <p:spPr>
          <a:xfrm>
            <a:off x="3" y="0"/>
            <a:ext cx="3412671" cy="7772400"/>
          </a:xfrm>
          <a:prstGeom prst="rect">
            <a:avLst/>
          </a:prstGeom>
        </p:spPr>
        <p:txBody>
          <a:bodyPr/>
          <a:lstStyle/>
          <a:p>
            <a:r>
              <a:rPr lang="en-US" dirty="0"/>
              <a:t>Click icon to add picture</a:t>
            </a: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cxnSp>
        <p:nvCxnSpPr>
          <p:cNvPr id="11" name="Straight Connector 10"/>
          <p:cNvCxnSpPr/>
          <p:nvPr/>
        </p:nvCxnSpPr>
        <p:spPr>
          <a:xfrm>
            <a:off x="3576382" y="7203862"/>
            <a:ext cx="5790503" cy="1"/>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Footer Placeholder 19">
            <a:extLst>
              <a:ext uri="{FF2B5EF4-FFF2-40B4-BE49-F238E27FC236}">
                <a16:creationId xmlns:a16="http://schemas.microsoft.com/office/drawing/2014/main" id="{26F31E61-340D-4F4D-A606-E2009BBC6EB9}"/>
              </a:ext>
            </a:extLst>
          </p:cNvPr>
          <p:cNvSpPr>
            <a:spLocks noGrp="1"/>
          </p:cNvSpPr>
          <p:nvPr>
            <p:ph type="ftr" sz="quarter" idx="3"/>
          </p:nvPr>
        </p:nvSpPr>
        <p:spPr>
          <a:xfrm>
            <a:off x="3576382" y="6786165"/>
            <a:ext cx="5796218"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3D4AA9A1-72E5-4DAA-916F-9A69E9035A66}"/>
              </a:ext>
            </a:extLst>
          </p:cNvPr>
          <p:cNvSpPr>
            <a:spLocks noGrp="1"/>
          </p:cNvSpPr>
          <p:nvPr>
            <p:ph type="body" sz="quarter" idx="15" hasCustomPrompt="1"/>
          </p:nvPr>
        </p:nvSpPr>
        <p:spPr>
          <a:xfrm>
            <a:off x="3550982" y="495007"/>
            <a:ext cx="5821617" cy="186427"/>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3" name="TextBox 12"/>
          <p:cNvSpPr txBox="1"/>
          <p:nvPr/>
        </p:nvSpPr>
        <p:spPr>
          <a:xfrm>
            <a:off x="3576382" y="7318165"/>
            <a:ext cx="4348418" cy="369332"/>
          </a:xfrm>
          <a:prstGeom prst="rect">
            <a:avLst/>
          </a:prstGeom>
          <a:noFill/>
          <a:ln>
            <a:solidFill>
              <a:schemeClr val="bg1">
                <a:lumMod val="85000"/>
              </a:schemeClr>
            </a:solidFill>
          </a:ln>
        </p:spPr>
        <p:txBody>
          <a:bodyPr wrap="square" rtlCol="0">
            <a:spAutoFit/>
          </a:bodyPr>
          <a:lstStyle/>
          <a:p>
            <a:r>
              <a:rPr lang="en-US" sz="900" dirty="0">
                <a:solidFill>
                  <a:schemeClr val="bg2"/>
                </a:solidFill>
                <a:latin typeface="Lato Light" panose="020F0302020204030203" pitchFamily="34" charset="0"/>
              </a:rPr>
              <a:t>CITY</a:t>
            </a:r>
            <a:r>
              <a:rPr lang="en-US" sz="900" baseline="0" dirty="0">
                <a:solidFill>
                  <a:schemeClr val="bg2"/>
                </a:solidFill>
                <a:latin typeface="Lato Light" panose="020F0302020204030203" pitchFamily="34" charset="0"/>
              </a:rPr>
              <a:t> NATIONAL ROCHDALE, LLC NON-DEPOSIT INVESTMENT PRODUCTS ARE: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FDIC INSURED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BANK GUARANTEED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MAY LOSE VALUE</a:t>
            </a:r>
            <a:endParaRPr lang="en-US" sz="900" dirty="0">
              <a:solidFill>
                <a:schemeClr val="bg2"/>
              </a:solidFill>
              <a:latin typeface="Lato Light" panose="020F0302020204030203" pitchFamily="34" charset="0"/>
            </a:endParaRPr>
          </a:p>
        </p:txBody>
      </p:sp>
    </p:spTree>
    <p:extLst>
      <p:ext uri="{BB962C8B-B14F-4D97-AF65-F5344CB8AC3E}">
        <p14:creationId xmlns:p14="http://schemas.microsoft.com/office/powerpoint/2010/main" val="423447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17" name="Content Placeholder 16"/>
          <p:cNvSpPr>
            <a:spLocks noGrp="1"/>
          </p:cNvSpPr>
          <p:nvPr>
            <p:ph sz="quarter" idx="12"/>
          </p:nvPr>
        </p:nvSpPr>
        <p:spPr>
          <a:xfrm>
            <a:off x="681514"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6"/>
          <p:cNvSpPr>
            <a:spLocks noGrp="1"/>
          </p:cNvSpPr>
          <p:nvPr>
            <p:ph sz="quarter" idx="13"/>
          </p:nvPr>
        </p:nvSpPr>
        <p:spPr>
          <a:xfrm>
            <a:off x="5025197"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090B5FF9-7DEA-4125-AE55-5E25AD39F9C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01BBB4-4B3A-4FC5-BF4C-F162E32DDF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21" name="Content Placeholder 16">
            <a:extLst>
              <a:ext uri="{FF2B5EF4-FFF2-40B4-BE49-F238E27FC236}">
                <a16:creationId xmlns:a16="http://schemas.microsoft.com/office/drawing/2014/main" id="{2E46161A-4A65-406B-BEE5-BDE5F719247C}"/>
              </a:ext>
            </a:extLst>
          </p:cNvPr>
          <p:cNvSpPr>
            <a:spLocks noGrp="1"/>
          </p:cNvSpPr>
          <p:nvPr>
            <p:ph sz="quarter" idx="17"/>
          </p:nvPr>
        </p:nvSpPr>
        <p:spPr>
          <a:xfrm>
            <a:off x="681514"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6">
            <a:extLst>
              <a:ext uri="{FF2B5EF4-FFF2-40B4-BE49-F238E27FC236}">
                <a16:creationId xmlns:a16="http://schemas.microsoft.com/office/drawing/2014/main" id="{279AA6F9-315E-48A7-B05A-B63B4828608F}"/>
              </a:ext>
            </a:extLst>
          </p:cNvPr>
          <p:cNvSpPr>
            <a:spLocks noGrp="1"/>
          </p:cNvSpPr>
          <p:nvPr>
            <p:ph sz="quarter" idx="18"/>
          </p:nvPr>
        </p:nvSpPr>
        <p:spPr>
          <a:xfrm>
            <a:off x="5025197"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9F9498B-322C-484C-8194-BB9D57681591}"/>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914924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de Bar with Call Out Emphasi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Text Placeholder 5"/>
          <p:cNvSpPr>
            <a:spLocks noGrp="1"/>
          </p:cNvSpPr>
          <p:nvPr>
            <p:ph type="body" sz="quarter" idx="12" hasCustomPrompt="1"/>
          </p:nvPr>
        </p:nvSpPr>
        <p:spPr>
          <a:xfrm>
            <a:off x="457201" y="685800"/>
            <a:ext cx="1757482" cy="6050284"/>
          </a:xfrm>
          <a:prstGeom prst="rect">
            <a:avLst/>
          </a:prstGeom>
        </p:spPr>
        <p:txBody>
          <a:bodyPr anchor="ctr"/>
          <a:lstStyle>
            <a:lvl1pPr>
              <a:defRPr>
                <a:solidFill>
                  <a:schemeClr val="accent1"/>
                </a:solidFill>
                <a:latin typeface="Lato Black" panose="020F0A02020204030203" pitchFamily="34" charset="0"/>
              </a:defRPr>
            </a:lvl1pPr>
          </a:lstStyle>
          <a:p>
            <a:pPr lvl="0"/>
            <a:r>
              <a:rPr lang="en-US" dirty="0"/>
              <a:t>Call out information</a:t>
            </a:r>
          </a:p>
        </p:txBody>
      </p:sp>
      <p:cxnSp>
        <p:nvCxnSpPr>
          <p:cNvPr id="8" name="Straight Connector 7"/>
          <p:cNvCxnSpPr/>
          <p:nvPr/>
        </p:nvCxnSpPr>
        <p:spPr>
          <a:xfrm>
            <a:off x="2388870" y="685800"/>
            <a:ext cx="0" cy="6093464"/>
          </a:xfrm>
          <a:prstGeom prst="line">
            <a:avLst/>
          </a:prstGeom>
          <a:ln w="3175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2624614" y="1857374"/>
            <a:ext cx="2766060" cy="4878705"/>
          </a:xfrm>
          <a:prstGeom prst="rect">
            <a:avLst/>
          </a:prstGeom>
        </p:spPr>
        <p:txBody>
          <a:bodyPr anchor="ctr">
            <a:noAutofit/>
          </a:bodyPr>
          <a:lstStyle>
            <a:lvl1pPr>
              <a:defRPr sz="2000">
                <a:solidFill>
                  <a:schemeClr val="accent2"/>
                </a:solidFill>
                <a:latin typeface="+mn-lt"/>
              </a:defRPr>
            </a:lvl1pPr>
          </a:lstStyle>
          <a:p>
            <a:pPr lvl="0"/>
            <a:r>
              <a:rPr lang="en-US" dirty="0"/>
              <a:t>Intro Copy</a:t>
            </a:r>
          </a:p>
        </p:txBody>
      </p:sp>
      <p:sp>
        <p:nvSpPr>
          <p:cNvPr id="12" name="Text Placeholder 11"/>
          <p:cNvSpPr>
            <a:spLocks noGrp="1"/>
          </p:cNvSpPr>
          <p:nvPr>
            <p:ph type="body" sz="quarter" idx="14"/>
          </p:nvPr>
        </p:nvSpPr>
        <p:spPr>
          <a:xfrm>
            <a:off x="5626417" y="1857374"/>
            <a:ext cx="3740468" cy="1761932"/>
          </a:xfrm>
          <a:prstGeom prst="rect">
            <a:avLst/>
          </a:prstGeom>
        </p:spPr>
        <p:txBody>
          <a:bodyPr/>
          <a:lstStyle/>
          <a:p>
            <a:pPr lvl="0"/>
            <a:r>
              <a:rPr lang="en-US"/>
              <a:t>Edit Master text styles</a:t>
            </a:r>
          </a:p>
        </p:txBody>
      </p:sp>
      <p:sp>
        <p:nvSpPr>
          <p:cNvPr id="13" name="Text Placeholder 11"/>
          <p:cNvSpPr>
            <a:spLocks noGrp="1"/>
          </p:cNvSpPr>
          <p:nvPr>
            <p:ph type="body" sz="quarter" idx="15"/>
          </p:nvPr>
        </p:nvSpPr>
        <p:spPr>
          <a:xfrm>
            <a:off x="5626419" y="3818769"/>
            <a:ext cx="3740462" cy="2938901"/>
          </a:xfrm>
          <a:prstGeom prst="rect">
            <a:avLst/>
          </a:prstGeom>
        </p:spPr>
        <p:txBody>
          <a:bodyPr/>
          <a:lstStyle/>
          <a:p>
            <a:pPr lvl="0"/>
            <a:r>
              <a:rPr lang="en-US"/>
              <a:t>Edit Master text styles</a:t>
            </a:r>
          </a:p>
        </p:txBody>
      </p:sp>
      <p:cxnSp>
        <p:nvCxnSpPr>
          <p:cNvPr id="11" name="Straight Connector 10"/>
          <p:cNvCxnSpPr/>
          <p:nvPr/>
        </p:nvCxnSpPr>
        <p:spPr>
          <a:xfrm>
            <a:off x="2388870" y="704444"/>
            <a:ext cx="0" cy="6047831"/>
          </a:xfrm>
          <a:prstGeom prst="line">
            <a:avLst/>
          </a:prstGeom>
          <a:ln w="31750" cap="rnd">
            <a:solidFill>
              <a:schemeClr val="accent3"/>
            </a:solidFill>
            <a:prstDash val="sysDot"/>
            <a:round/>
          </a:ln>
        </p:spPr>
        <p:style>
          <a:lnRef idx="1">
            <a:schemeClr val="accent1"/>
          </a:lnRef>
          <a:fillRef idx="0">
            <a:schemeClr val="accent1"/>
          </a:fillRef>
          <a:effectRef idx="0">
            <a:schemeClr val="accent1"/>
          </a:effectRef>
          <a:fontRef idx="minor">
            <a:schemeClr val="tx1"/>
          </a:fontRef>
        </p:style>
      </p:cxnSp>
      <p:sp>
        <p:nvSpPr>
          <p:cNvPr id="17" name="Footer Placeholder 19">
            <a:extLst>
              <a:ext uri="{FF2B5EF4-FFF2-40B4-BE49-F238E27FC236}">
                <a16:creationId xmlns:a16="http://schemas.microsoft.com/office/drawing/2014/main" id="{0730C8ED-7612-40EE-AFBB-AB22A2676CE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8" name="Title Placeholder 1">
            <a:extLst>
              <a:ext uri="{FF2B5EF4-FFF2-40B4-BE49-F238E27FC236}">
                <a16:creationId xmlns:a16="http://schemas.microsoft.com/office/drawing/2014/main" id="{89982852-1409-4FEF-A153-F3DD394D18B8}"/>
              </a:ext>
            </a:extLst>
          </p:cNvPr>
          <p:cNvSpPr>
            <a:spLocks noGrp="1"/>
          </p:cNvSpPr>
          <p:nvPr>
            <p:ph type="title"/>
          </p:nvPr>
        </p:nvSpPr>
        <p:spPr>
          <a:xfrm>
            <a:off x="2624614" y="685800"/>
            <a:ext cx="6747986"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5" name="Text Placeholder 6">
            <a:extLst>
              <a:ext uri="{FF2B5EF4-FFF2-40B4-BE49-F238E27FC236}">
                <a16:creationId xmlns:a16="http://schemas.microsoft.com/office/drawing/2014/main" id="{8125A44A-4352-4510-8589-F3695366BF85}"/>
              </a:ext>
            </a:extLst>
          </p:cNvPr>
          <p:cNvSpPr>
            <a:spLocks noGrp="1"/>
          </p:cNvSpPr>
          <p:nvPr>
            <p:ph type="body" sz="quarter" idx="16"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4030934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826" y="1857376"/>
            <a:ext cx="4255174" cy="981710"/>
          </a:xfrm>
          <a:prstGeom prst="rect">
            <a:avLst/>
          </a:prstGeom>
        </p:spPr>
        <p:txBody>
          <a:bodyPr anchor="b">
            <a:noAutofit/>
          </a:bodyPr>
          <a:lstStyle>
            <a:lvl1pPr marL="0" indent="0">
              <a:buNone/>
              <a:defRPr sz="2000" b="1">
                <a:solidFill>
                  <a:schemeClr val="accent1"/>
                </a:solidFill>
              </a:defRPr>
            </a:lvl1pPr>
            <a:lvl2pPr marL="377186" indent="0">
              <a:buNone/>
              <a:defRPr sz="1650" b="1"/>
            </a:lvl2pPr>
            <a:lvl3pPr marL="754372" indent="0">
              <a:buNone/>
              <a:defRPr sz="1485" b="1"/>
            </a:lvl3pPr>
            <a:lvl4pPr marL="1131558" indent="0">
              <a:buNone/>
              <a:defRPr sz="1320" b="1"/>
            </a:lvl4pPr>
            <a:lvl5pPr marL="1508744" indent="0">
              <a:buNone/>
              <a:defRPr sz="1320" b="1"/>
            </a:lvl5pPr>
            <a:lvl6pPr marL="1885929" indent="0">
              <a:buNone/>
              <a:defRPr sz="1320" b="1"/>
            </a:lvl6pPr>
            <a:lvl7pPr marL="2263115" indent="0">
              <a:buNone/>
              <a:defRPr sz="1320" b="1"/>
            </a:lvl7pPr>
            <a:lvl8pPr marL="2640300" indent="0">
              <a:buNone/>
              <a:defRPr sz="1320" b="1"/>
            </a:lvl8pPr>
            <a:lvl9pPr marL="3017486" indent="0">
              <a:buNone/>
              <a:defRPr sz="1320" b="1"/>
            </a:lvl9pPr>
          </a:lstStyle>
          <a:p>
            <a:pPr lvl="0"/>
            <a:r>
              <a:rPr lang="en-US"/>
              <a:t>Edit Master text styles</a:t>
            </a:r>
          </a:p>
        </p:txBody>
      </p:sp>
      <p:sp>
        <p:nvSpPr>
          <p:cNvPr id="4" name="Content Placeholder 3"/>
          <p:cNvSpPr>
            <a:spLocks noGrp="1"/>
          </p:cNvSpPr>
          <p:nvPr>
            <p:ph sz="half" idx="2"/>
          </p:nvPr>
        </p:nvSpPr>
        <p:spPr>
          <a:xfrm>
            <a:off x="692826" y="2839085"/>
            <a:ext cx="4255174" cy="39217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5" y="1857376"/>
            <a:ext cx="4276130" cy="981710"/>
          </a:xfrm>
          <a:prstGeom prst="rect">
            <a:avLst/>
          </a:prstGeom>
        </p:spPr>
        <p:txBody>
          <a:bodyPr anchor="b">
            <a:noAutofit/>
          </a:bodyPr>
          <a:lstStyle>
            <a:lvl1pPr marL="0" indent="0">
              <a:buNone/>
              <a:defRPr sz="2000" b="1">
                <a:solidFill>
                  <a:schemeClr val="accent1"/>
                </a:solidFill>
              </a:defRPr>
            </a:lvl1pPr>
            <a:lvl2pPr marL="377186" indent="0">
              <a:buNone/>
              <a:defRPr sz="1650" b="1"/>
            </a:lvl2pPr>
            <a:lvl3pPr marL="754372" indent="0">
              <a:buNone/>
              <a:defRPr sz="1485" b="1"/>
            </a:lvl3pPr>
            <a:lvl4pPr marL="1131558" indent="0">
              <a:buNone/>
              <a:defRPr sz="1320" b="1"/>
            </a:lvl4pPr>
            <a:lvl5pPr marL="1508744" indent="0">
              <a:buNone/>
              <a:defRPr sz="1320" b="1"/>
            </a:lvl5pPr>
            <a:lvl6pPr marL="1885929" indent="0">
              <a:buNone/>
              <a:defRPr sz="1320" b="1"/>
            </a:lvl6pPr>
            <a:lvl7pPr marL="2263115" indent="0">
              <a:buNone/>
              <a:defRPr sz="1320" b="1"/>
            </a:lvl7pPr>
            <a:lvl8pPr marL="2640300" indent="0">
              <a:buNone/>
              <a:defRPr sz="1320" b="1"/>
            </a:lvl8pPr>
            <a:lvl9pPr marL="3017486" indent="0">
              <a:buNone/>
              <a:defRPr sz="1320" b="1"/>
            </a:lvl9pPr>
          </a:lstStyle>
          <a:p>
            <a:pPr lvl="0"/>
            <a:r>
              <a:rPr lang="en-US"/>
              <a:t>Edit Master text styles</a:t>
            </a:r>
          </a:p>
        </p:txBody>
      </p:sp>
      <p:sp>
        <p:nvSpPr>
          <p:cNvPr id="6" name="Content Placeholder 5"/>
          <p:cNvSpPr>
            <a:spLocks noGrp="1"/>
          </p:cNvSpPr>
          <p:nvPr>
            <p:ph sz="quarter" idx="4"/>
          </p:nvPr>
        </p:nvSpPr>
        <p:spPr>
          <a:xfrm>
            <a:off x="5092065" y="2839085"/>
            <a:ext cx="4276130" cy="39217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9ED31CA-3E0D-45EE-8EB8-5F94B34C5E7A}" type="slidenum">
              <a:rPr lang="en-US" smtClean="0"/>
              <a:t>‹#›</a:t>
            </a:fld>
            <a:endParaRPr lang="en-US" dirty="0"/>
          </a:p>
        </p:txBody>
      </p:sp>
      <p:sp>
        <p:nvSpPr>
          <p:cNvPr id="11" name="Title Placeholder 1">
            <a:extLst>
              <a:ext uri="{FF2B5EF4-FFF2-40B4-BE49-F238E27FC236}">
                <a16:creationId xmlns:a16="http://schemas.microsoft.com/office/drawing/2014/main" id="{13602FD2-3891-4824-B0E3-E625BC03DC2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2" name="Footer Placeholder 19">
            <a:extLst>
              <a:ext uri="{FF2B5EF4-FFF2-40B4-BE49-F238E27FC236}">
                <a16:creationId xmlns:a16="http://schemas.microsoft.com/office/drawing/2014/main" id="{1233C060-648D-4D31-937E-5412003553D0}"/>
              </a:ext>
            </a:extLst>
          </p:cNvPr>
          <p:cNvSpPr>
            <a:spLocks noGrp="1"/>
          </p:cNvSpPr>
          <p:nvPr>
            <p:ph type="ftr" sz="quarter" idx="17"/>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3" name="Text Placeholder 6">
            <a:extLst>
              <a:ext uri="{FF2B5EF4-FFF2-40B4-BE49-F238E27FC236}">
                <a16:creationId xmlns:a16="http://schemas.microsoft.com/office/drawing/2014/main" id="{659A7261-73DB-48DE-B82D-7BAF04EA988C}"/>
              </a:ext>
            </a:extLst>
          </p:cNvPr>
          <p:cNvSpPr>
            <a:spLocks noGrp="1"/>
          </p:cNvSpPr>
          <p:nvPr>
            <p:ph type="body" sz="quarter" idx="15"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4938046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Content + Right Call Out">
    <p:spTree>
      <p:nvGrpSpPr>
        <p:cNvPr id="1" name=""/>
        <p:cNvGrpSpPr/>
        <p:nvPr/>
      </p:nvGrpSpPr>
      <p:grpSpPr>
        <a:xfrm>
          <a:off x="0" y="0"/>
          <a:ext cx="0" cy="0"/>
          <a:chOff x="0" y="0"/>
          <a:chExt cx="0" cy="0"/>
        </a:xfrm>
      </p:grpSpPr>
      <p:sp>
        <p:nvSpPr>
          <p:cNvPr id="14" name="TextBox 13"/>
          <p:cNvSpPr txBox="1"/>
          <p:nvPr/>
        </p:nvSpPr>
        <p:spPr>
          <a:xfrm rot="16200000">
            <a:off x="7069116" y="2529585"/>
            <a:ext cx="4595540" cy="3866983"/>
          </a:xfrm>
          <a:prstGeom prst="round2SameRect">
            <a:avLst>
              <a:gd name="adj1" fmla="val 11275"/>
              <a:gd name="adj2" fmla="val 815"/>
            </a:avLst>
          </a:prstGeom>
          <a:noFill/>
          <a:ln/>
        </p:spPr>
        <p:style>
          <a:lnRef idx="2">
            <a:schemeClr val="accent2"/>
          </a:lnRef>
          <a:fillRef idx="1">
            <a:schemeClr val="lt1"/>
          </a:fillRef>
          <a:effectRef idx="0">
            <a:schemeClr val="accent2"/>
          </a:effectRef>
          <a:fontRef idx="minor">
            <a:schemeClr val="dk1"/>
          </a:fontRef>
        </p:style>
        <p:txBody>
          <a:bodyPr wrap="square" lIns="150876" tIns="150876" rIns="377190" bIns="226314" rtlCol="0">
            <a:spAutoFit/>
          </a:bodyPr>
          <a:lstStyle/>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Chart Placeholder 7"/>
          <p:cNvSpPr>
            <a:spLocks noGrp="1"/>
          </p:cNvSpPr>
          <p:nvPr>
            <p:ph type="chart" sz="quarter" idx="13"/>
          </p:nvPr>
        </p:nvSpPr>
        <p:spPr>
          <a:xfrm>
            <a:off x="691515" y="2316948"/>
            <a:ext cx="3109198" cy="4419835"/>
          </a:xfrm>
          <a:prstGeom prst="rect">
            <a:avLst/>
          </a:prstGeom>
        </p:spPr>
        <p:txBody>
          <a:bodyPr/>
          <a:lstStyle/>
          <a:p>
            <a:r>
              <a:rPr lang="en-US" dirty="0"/>
              <a:t>Click icon to add chart</a:t>
            </a:r>
          </a:p>
        </p:txBody>
      </p:sp>
      <p:sp>
        <p:nvSpPr>
          <p:cNvPr id="9" name="TextBox 8"/>
          <p:cNvSpPr txBox="1"/>
          <p:nvPr/>
        </p:nvSpPr>
        <p:spPr>
          <a:xfrm rot="16200000">
            <a:off x="7069116" y="2529585"/>
            <a:ext cx="4595540" cy="3866983"/>
          </a:xfrm>
          <a:prstGeom prst="round2SameRect">
            <a:avLst>
              <a:gd name="adj1" fmla="val 11275"/>
              <a:gd name="adj2" fmla="val 815"/>
            </a:avLst>
          </a:prstGeom>
          <a:noFill/>
          <a:ln/>
        </p:spPr>
        <p:style>
          <a:lnRef idx="2">
            <a:schemeClr val="accent2"/>
          </a:lnRef>
          <a:fillRef idx="1">
            <a:schemeClr val="lt1"/>
          </a:fillRef>
          <a:effectRef idx="0">
            <a:schemeClr val="accent2"/>
          </a:effectRef>
          <a:fontRef idx="minor">
            <a:schemeClr val="dk1"/>
          </a:fontRef>
        </p:style>
        <p:txBody>
          <a:bodyPr wrap="square" lIns="150876" tIns="150876" rIns="377190" bIns="226314" rtlCol="0">
            <a:spAutoFit/>
          </a:bodyPr>
          <a:lstStyle/>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p:txBody>
      </p:sp>
      <p:sp>
        <p:nvSpPr>
          <p:cNvPr id="10" name="Chart Placeholder 7"/>
          <p:cNvSpPr>
            <a:spLocks noGrp="1"/>
          </p:cNvSpPr>
          <p:nvPr>
            <p:ph type="chart" sz="quarter" idx="14"/>
          </p:nvPr>
        </p:nvSpPr>
        <p:spPr>
          <a:xfrm>
            <a:off x="4153927" y="2311791"/>
            <a:ext cx="3109198" cy="4419835"/>
          </a:xfrm>
          <a:prstGeom prst="rect">
            <a:avLst/>
          </a:prstGeom>
        </p:spPr>
        <p:txBody>
          <a:bodyPr/>
          <a:lstStyle/>
          <a:p>
            <a:r>
              <a:rPr lang="en-US" dirty="0"/>
              <a:t>Click icon to add chart</a:t>
            </a:r>
          </a:p>
        </p:txBody>
      </p:sp>
      <p:sp>
        <p:nvSpPr>
          <p:cNvPr id="6" name="Text Placeholder 5"/>
          <p:cNvSpPr>
            <a:spLocks noGrp="1"/>
          </p:cNvSpPr>
          <p:nvPr>
            <p:ph type="body" sz="quarter" idx="15"/>
          </p:nvPr>
        </p:nvSpPr>
        <p:spPr>
          <a:xfrm>
            <a:off x="7616336" y="2311792"/>
            <a:ext cx="2255266" cy="4251569"/>
          </a:xfrm>
          <a:prstGeom prst="rect">
            <a:avLst/>
          </a:prstGeom>
        </p:spPr>
        <p:txBody>
          <a:bodyPr anchor="ct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p:txBody>
      </p:sp>
      <p:sp>
        <p:nvSpPr>
          <p:cNvPr id="7" name="Text Placeholder 6"/>
          <p:cNvSpPr>
            <a:spLocks noGrp="1"/>
          </p:cNvSpPr>
          <p:nvPr>
            <p:ph type="body" sz="quarter" idx="16"/>
          </p:nvPr>
        </p:nvSpPr>
        <p:spPr>
          <a:xfrm>
            <a:off x="685800" y="1862165"/>
            <a:ext cx="3122370" cy="449626"/>
          </a:xfrm>
          <a:prstGeom prst="rect">
            <a:avLst/>
          </a:prstGeom>
        </p:spPr>
        <p:txBody>
          <a:bodyPr/>
          <a:lstStyle>
            <a:lvl1pPr>
              <a:defRPr b="1">
                <a:solidFill>
                  <a:schemeClr val="accent1"/>
                </a:solidFill>
              </a:defRPr>
            </a:lvl1pPr>
          </a:lstStyle>
          <a:p>
            <a:pPr lvl="0"/>
            <a:r>
              <a:rPr lang="en-US"/>
              <a:t>Edit Master text styles</a:t>
            </a:r>
          </a:p>
        </p:txBody>
      </p:sp>
      <p:sp>
        <p:nvSpPr>
          <p:cNvPr id="13" name="Text Placeholder 6"/>
          <p:cNvSpPr>
            <a:spLocks noGrp="1"/>
          </p:cNvSpPr>
          <p:nvPr>
            <p:ph type="body" sz="quarter" idx="17"/>
          </p:nvPr>
        </p:nvSpPr>
        <p:spPr>
          <a:xfrm>
            <a:off x="4153927" y="1857375"/>
            <a:ext cx="3109198" cy="454416"/>
          </a:xfrm>
          <a:prstGeom prst="rect">
            <a:avLst/>
          </a:prstGeom>
        </p:spPr>
        <p:txBody>
          <a:bodyPr/>
          <a:lstStyle>
            <a:lvl1pPr>
              <a:defRPr b="1">
                <a:solidFill>
                  <a:schemeClr val="accent1"/>
                </a:solidFill>
              </a:defRPr>
            </a:lvl1pPr>
          </a:lstStyle>
          <a:p>
            <a:pPr lvl="0"/>
            <a:r>
              <a:rPr lang="en-US"/>
              <a:t>Edit Master text styles</a:t>
            </a:r>
          </a:p>
        </p:txBody>
      </p:sp>
      <p:sp>
        <p:nvSpPr>
          <p:cNvPr id="5" name="Rectangle 4"/>
          <p:cNvSpPr/>
          <p:nvPr/>
        </p:nvSpPr>
        <p:spPr>
          <a:xfrm>
            <a:off x="10058400" y="1600200"/>
            <a:ext cx="1600200" cy="5334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0058400" y="1600200"/>
            <a:ext cx="1600200" cy="5334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Placeholder 1">
            <a:extLst>
              <a:ext uri="{FF2B5EF4-FFF2-40B4-BE49-F238E27FC236}">
                <a16:creationId xmlns:a16="http://schemas.microsoft.com/office/drawing/2014/main" id="{54D5F69C-025F-4983-B65C-7940EA8DA5C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9" name="Footer Placeholder 19">
            <a:extLst>
              <a:ext uri="{FF2B5EF4-FFF2-40B4-BE49-F238E27FC236}">
                <a16:creationId xmlns:a16="http://schemas.microsoft.com/office/drawing/2014/main" id="{DBAC6DA8-1D25-4B45-979B-E7F9DF5560D6}"/>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5" name="Text Placeholder 6">
            <a:extLst>
              <a:ext uri="{FF2B5EF4-FFF2-40B4-BE49-F238E27FC236}">
                <a16:creationId xmlns:a16="http://schemas.microsoft.com/office/drawing/2014/main" id="{892B60C3-EA9A-440D-938E-53A93B0359F1}"/>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738328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ue Side Bar + Text">
    <p:spTree>
      <p:nvGrpSpPr>
        <p:cNvPr id="1" name=""/>
        <p:cNvGrpSpPr/>
        <p:nvPr/>
      </p:nvGrpSpPr>
      <p:grpSpPr>
        <a:xfrm>
          <a:off x="0" y="0"/>
          <a:ext cx="0" cy="0"/>
          <a:chOff x="0" y="0"/>
          <a:chExt cx="0" cy="0"/>
        </a:xfrm>
      </p:grpSpPr>
      <p:sp>
        <p:nvSpPr>
          <p:cNvPr id="11" name="Rectangle 10"/>
          <p:cNvSpPr/>
          <p:nvPr/>
        </p:nvSpPr>
        <p:spPr>
          <a:xfrm>
            <a:off x="0" y="0"/>
            <a:ext cx="3133579"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7190" rIns="377190" rtlCol="0" anchor="ctr"/>
          <a:lstStyle/>
          <a:p>
            <a:pPr lvl="0" algn="l"/>
            <a:endParaRPr lang="en-US" sz="1485" dirty="0">
              <a:solidFill>
                <a:schemeClr val="tx1"/>
              </a:solidFill>
            </a:endParaRPr>
          </a:p>
        </p:txBody>
      </p:sp>
      <p:sp>
        <p:nvSpPr>
          <p:cNvPr id="8" name="Text Placeholder 7"/>
          <p:cNvSpPr>
            <a:spLocks noGrp="1"/>
          </p:cNvSpPr>
          <p:nvPr>
            <p:ph type="body" sz="quarter" idx="13"/>
          </p:nvPr>
        </p:nvSpPr>
        <p:spPr>
          <a:xfrm>
            <a:off x="3433762" y="1857375"/>
            <a:ext cx="6141427" cy="49244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p:nvPr>
        </p:nvSpPr>
        <p:spPr>
          <a:xfrm>
            <a:off x="280276" y="546947"/>
            <a:ext cx="2737247" cy="6620616"/>
          </a:xfrm>
          <a:prstGeom prst="rect">
            <a:avLst/>
          </a:prstGeom>
        </p:spPr>
        <p:txBody>
          <a:bodyPr anchor="ct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3" name="Rectangle 2"/>
          <p:cNvSpPr/>
          <p:nvPr/>
        </p:nvSpPr>
        <p:spPr>
          <a:xfrm>
            <a:off x="3133579" y="7291613"/>
            <a:ext cx="6264421" cy="48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5" name="Slide Number Placeholder 4"/>
          <p:cNvSpPr>
            <a:spLocks noGrp="1"/>
          </p:cNvSpPr>
          <p:nvPr>
            <p:ph type="sldNum" sz="quarter" idx="12"/>
          </p:nvPr>
        </p:nvSpPr>
        <p:spPr>
          <a:xfrm>
            <a:off x="9197433" y="7231479"/>
            <a:ext cx="357847" cy="424327"/>
          </a:xfrm>
        </p:spPr>
        <p:txBody>
          <a:bodyPr/>
          <a:lstStyle/>
          <a:p>
            <a:fld id="{F9ED31CA-3E0D-45EE-8EB8-5F94B34C5E7A}" type="slidenum">
              <a:rPr lang="en-US" smtClean="0"/>
              <a:t>‹#›</a:t>
            </a:fld>
            <a:endParaRPr lang="en-US" dirty="0"/>
          </a:p>
        </p:txBody>
      </p:sp>
      <p:sp>
        <p:nvSpPr>
          <p:cNvPr id="16" name="Title Placeholder 1">
            <a:extLst>
              <a:ext uri="{FF2B5EF4-FFF2-40B4-BE49-F238E27FC236}">
                <a16:creationId xmlns:a16="http://schemas.microsoft.com/office/drawing/2014/main" id="{39D18E3B-21D9-4AAA-9511-70ED5432053B}"/>
              </a:ext>
            </a:extLst>
          </p:cNvPr>
          <p:cNvSpPr>
            <a:spLocks noGrp="1"/>
          </p:cNvSpPr>
          <p:nvPr>
            <p:ph type="title"/>
          </p:nvPr>
        </p:nvSpPr>
        <p:spPr>
          <a:xfrm>
            <a:off x="3433762" y="685800"/>
            <a:ext cx="5938838"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7" name="Footer Placeholder 19">
            <a:extLst>
              <a:ext uri="{FF2B5EF4-FFF2-40B4-BE49-F238E27FC236}">
                <a16:creationId xmlns:a16="http://schemas.microsoft.com/office/drawing/2014/main" id="{7EF17103-A129-45AF-AB09-E56BA7CCC02A}"/>
              </a:ext>
            </a:extLst>
          </p:cNvPr>
          <p:cNvSpPr>
            <a:spLocks noGrp="1"/>
          </p:cNvSpPr>
          <p:nvPr>
            <p:ph type="ftr" sz="quarter" idx="17"/>
          </p:nvPr>
        </p:nvSpPr>
        <p:spPr>
          <a:xfrm>
            <a:off x="3433762" y="6786165"/>
            <a:ext cx="5938838"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8" name="Text Placeholder 6">
            <a:extLst>
              <a:ext uri="{FF2B5EF4-FFF2-40B4-BE49-F238E27FC236}">
                <a16:creationId xmlns:a16="http://schemas.microsoft.com/office/drawing/2014/main" id="{863F18CE-F328-4B1E-9E0F-A269EBB016F7}"/>
              </a:ext>
            </a:extLst>
          </p:cNvPr>
          <p:cNvSpPr>
            <a:spLocks noGrp="1"/>
          </p:cNvSpPr>
          <p:nvPr>
            <p:ph type="body" sz="quarter" idx="15" hasCustomPrompt="1"/>
          </p:nvPr>
        </p:nvSpPr>
        <p:spPr>
          <a:xfrm>
            <a:off x="3433762" y="495008"/>
            <a:ext cx="5938838" cy="126876"/>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5" name="TextBox 14"/>
          <p:cNvSpPr txBox="1"/>
          <p:nvPr/>
        </p:nvSpPr>
        <p:spPr>
          <a:xfrm>
            <a:off x="3433762" y="7318165"/>
            <a:ext cx="4414838" cy="369332"/>
          </a:xfrm>
          <a:prstGeom prst="rect">
            <a:avLst/>
          </a:prstGeom>
          <a:noFill/>
          <a:ln>
            <a:solidFill>
              <a:schemeClr val="bg1">
                <a:lumMod val="85000"/>
              </a:schemeClr>
            </a:solidFill>
          </a:ln>
        </p:spPr>
        <p:txBody>
          <a:bodyPr wrap="square" rtlCol="0">
            <a:spAutoFit/>
          </a:bodyPr>
          <a:lstStyle/>
          <a:p>
            <a:r>
              <a:rPr lang="en-US" sz="900" dirty="0">
                <a:solidFill>
                  <a:schemeClr val="bg2"/>
                </a:solidFill>
                <a:latin typeface="Lato Light" panose="020F0302020204030203" pitchFamily="34" charset="0"/>
              </a:rPr>
              <a:t>CITY</a:t>
            </a:r>
            <a:r>
              <a:rPr lang="en-US" sz="900" baseline="0" dirty="0">
                <a:solidFill>
                  <a:schemeClr val="bg2"/>
                </a:solidFill>
                <a:latin typeface="Lato Light" panose="020F0302020204030203" pitchFamily="34" charset="0"/>
              </a:rPr>
              <a:t> NATIONAL ROCHDALE, LLC NON-DEPOSIT INVESTMENT PRODUCTS ARE: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FDIC INSURED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BANK GUARANTEED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MAY LOSE VALUE</a:t>
            </a:r>
            <a:endParaRPr lang="en-US" sz="900" dirty="0">
              <a:solidFill>
                <a:schemeClr val="bg2"/>
              </a:solidFill>
              <a:latin typeface="Lato Light" panose="020F0302020204030203" pitchFamily="34" charset="0"/>
            </a:endParaRPr>
          </a:p>
        </p:txBody>
      </p:sp>
    </p:spTree>
    <p:extLst>
      <p:ext uri="{BB962C8B-B14F-4D97-AF65-F5344CB8AC3E}">
        <p14:creationId xmlns:p14="http://schemas.microsoft.com/office/powerpoint/2010/main" val="1396134404"/>
      </p:ext>
    </p:extLst>
  </p:cSld>
  <p:clrMapOvr>
    <a:masterClrMapping/>
  </p:clrMapOvr>
  <p:extLst>
    <p:ext uri="{DCECCB84-F9BA-43D5-87BE-67443E8EF086}">
      <p15:sldGuideLst xmlns:p15="http://schemas.microsoft.com/office/powerpoint/2012/main">
        <p15:guide id="1" pos="6048">
          <p15:clr>
            <a:srgbClr val="FBAE40"/>
          </p15:clr>
        </p15:guide>
        <p15:guide id="2"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ue Side Bar + 4 Text">
    <p:spTree>
      <p:nvGrpSpPr>
        <p:cNvPr id="1" name=""/>
        <p:cNvGrpSpPr/>
        <p:nvPr/>
      </p:nvGrpSpPr>
      <p:grpSpPr>
        <a:xfrm>
          <a:off x="0" y="0"/>
          <a:ext cx="0" cy="0"/>
          <a:chOff x="0" y="0"/>
          <a:chExt cx="0" cy="0"/>
        </a:xfrm>
      </p:grpSpPr>
      <p:sp>
        <p:nvSpPr>
          <p:cNvPr id="17" name="Rectangle 16"/>
          <p:cNvSpPr/>
          <p:nvPr/>
        </p:nvSpPr>
        <p:spPr>
          <a:xfrm>
            <a:off x="0" y="0"/>
            <a:ext cx="3133579"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77190" rIns="377190" rtlCol="0" anchor="ctr"/>
          <a:lstStyle/>
          <a:p>
            <a:pPr lvl="0" algn="l"/>
            <a:endParaRPr lang="en-US" sz="1485" dirty="0">
              <a:solidFill>
                <a:schemeClr val="tx1"/>
              </a:solidFill>
            </a:endParaRPr>
          </a:p>
        </p:txBody>
      </p:sp>
      <p:sp>
        <p:nvSpPr>
          <p:cNvPr id="8" name="Text Placeholder 7"/>
          <p:cNvSpPr>
            <a:spLocks noGrp="1"/>
          </p:cNvSpPr>
          <p:nvPr>
            <p:ph type="body" sz="quarter" idx="13"/>
          </p:nvPr>
        </p:nvSpPr>
        <p:spPr>
          <a:xfrm>
            <a:off x="3429000" y="1856361"/>
            <a:ext cx="2834640" cy="210502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p:nvPr>
        </p:nvSpPr>
        <p:spPr>
          <a:xfrm>
            <a:off x="280276" y="546947"/>
            <a:ext cx="2737247" cy="6620616"/>
          </a:xfrm>
          <a:prstGeom prst="rect">
            <a:avLst/>
          </a:prstGeom>
        </p:spPr>
        <p:txBody>
          <a:bodyPr anchor="ct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0" name="Text Placeholder 7"/>
          <p:cNvSpPr>
            <a:spLocks noGrp="1"/>
          </p:cNvSpPr>
          <p:nvPr>
            <p:ph type="body" sz="quarter" idx="15"/>
          </p:nvPr>
        </p:nvSpPr>
        <p:spPr>
          <a:xfrm>
            <a:off x="6441544" y="1856361"/>
            <a:ext cx="2926080" cy="212927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p:nvSpPr>
        <p:spPr>
          <a:xfrm>
            <a:off x="3133580" y="7313613"/>
            <a:ext cx="5463958" cy="45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0" name="Rectangle 19"/>
          <p:cNvSpPr/>
          <p:nvPr/>
        </p:nvSpPr>
        <p:spPr>
          <a:xfrm>
            <a:off x="3133580" y="7231479"/>
            <a:ext cx="6162820" cy="540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22" name="Slide Number Placeholder 4"/>
          <p:cNvSpPr>
            <a:spLocks noGrp="1"/>
          </p:cNvSpPr>
          <p:nvPr>
            <p:ph type="sldNum" sz="quarter" idx="12"/>
          </p:nvPr>
        </p:nvSpPr>
        <p:spPr>
          <a:xfrm>
            <a:off x="9197433" y="7231479"/>
            <a:ext cx="357847" cy="424327"/>
          </a:xfrm>
        </p:spPr>
        <p:txBody>
          <a:bodyPr/>
          <a:lstStyle/>
          <a:p>
            <a:fld id="{F9ED31CA-3E0D-45EE-8EB8-5F94B34C5E7A}" type="slidenum">
              <a:rPr lang="en-US" smtClean="0"/>
              <a:t>‹#›</a:t>
            </a:fld>
            <a:endParaRPr lang="en-US" dirty="0"/>
          </a:p>
        </p:txBody>
      </p:sp>
      <p:sp>
        <p:nvSpPr>
          <p:cNvPr id="19" name="Title Placeholder 1">
            <a:extLst>
              <a:ext uri="{FF2B5EF4-FFF2-40B4-BE49-F238E27FC236}">
                <a16:creationId xmlns:a16="http://schemas.microsoft.com/office/drawing/2014/main" id="{D0CEBC69-047E-4B79-BBB3-DF96409936AF}"/>
              </a:ext>
            </a:extLst>
          </p:cNvPr>
          <p:cNvSpPr>
            <a:spLocks noGrp="1"/>
          </p:cNvSpPr>
          <p:nvPr>
            <p:ph type="title"/>
          </p:nvPr>
        </p:nvSpPr>
        <p:spPr>
          <a:xfrm>
            <a:off x="3429000" y="685800"/>
            <a:ext cx="59436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23" name="Footer Placeholder 19">
            <a:extLst>
              <a:ext uri="{FF2B5EF4-FFF2-40B4-BE49-F238E27FC236}">
                <a16:creationId xmlns:a16="http://schemas.microsoft.com/office/drawing/2014/main" id="{261E6C64-324A-4282-8572-4C501DB76D39}"/>
              </a:ext>
            </a:extLst>
          </p:cNvPr>
          <p:cNvSpPr>
            <a:spLocks noGrp="1"/>
          </p:cNvSpPr>
          <p:nvPr>
            <p:ph type="ftr" sz="quarter" idx="19"/>
          </p:nvPr>
        </p:nvSpPr>
        <p:spPr>
          <a:xfrm>
            <a:off x="3429000" y="6786165"/>
            <a:ext cx="59436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5" name="Text Placeholder 6">
            <a:extLst>
              <a:ext uri="{FF2B5EF4-FFF2-40B4-BE49-F238E27FC236}">
                <a16:creationId xmlns:a16="http://schemas.microsoft.com/office/drawing/2014/main" id="{EC61C4CE-CCF6-48D5-9B1B-03D23B926707}"/>
              </a:ext>
            </a:extLst>
          </p:cNvPr>
          <p:cNvSpPr>
            <a:spLocks noGrp="1"/>
          </p:cNvSpPr>
          <p:nvPr>
            <p:ph type="body" sz="quarter" idx="20" hasCustomPrompt="1"/>
          </p:nvPr>
        </p:nvSpPr>
        <p:spPr>
          <a:xfrm>
            <a:off x="3428998" y="495008"/>
            <a:ext cx="5943601" cy="109829"/>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24" name="Text Placeholder 7">
            <a:extLst>
              <a:ext uri="{FF2B5EF4-FFF2-40B4-BE49-F238E27FC236}">
                <a16:creationId xmlns:a16="http://schemas.microsoft.com/office/drawing/2014/main" id="{C59AEA66-1EA5-42CB-B481-6B520F164C7A}"/>
              </a:ext>
            </a:extLst>
          </p:cNvPr>
          <p:cNvSpPr>
            <a:spLocks noGrp="1"/>
          </p:cNvSpPr>
          <p:nvPr>
            <p:ph type="body" sz="quarter" idx="21"/>
          </p:nvPr>
        </p:nvSpPr>
        <p:spPr>
          <a:xfrm>
            <a:off x="3429000" y="4241799"/>
            <a:ext cx="2834640" cy="210502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a:extLst>
              <a:ext uri="{FF2B5EF4-FFF2-40B4-BE49-F238E27FC236}">
                <a16:creationId xmlns:a16="http://schemas.microsoft.com/office/drawing/2014/main" id="{33A2174B-6AA5-43E1-AF91-15EF0339AB89}"/>
              </a:ext>
            </a:extLst>
          </p:cNvPr>
          <p:cNvSpPr>
            <a:spLocks noGrp="1"/>
          </p:cNvSpPr>
          <p:nvPr>
            <p:ph type="body" sz="quarter" idx="22"/>
          </p:nvPr>
        </p:nvSpPr>
        <p:spPr>
          <a:xfrm>
            <a:off x="6441544" y="4241799"/>
            <a:ext cx="2926080" cy="212927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p:cNvSpPr txBox="1"/>
          <p:nvPr/>
        </p:nvSpPr>
        <p:spPr>
          <a:xfrm>
            <a:off x="3433762" y="7318165"/>
            <a:ext cx="4414838" cy="369332"/>
          </a:xfrm>
          <a:prstGeom prst="rect">
            <a:avLst/>
          </a:prstGeom>
          <a:noFill/>
          <a:ln>
            <a:solidFill>
              <a:schemeClr val="bg1">
                <a:lumMod val="85000"/>
              </a:schemeClr>
            </a:solidFill>
          </a:ln>
        </p:spPr>
        <p:txBody>
          <a:bodyPr wrap="square" rtlCol="0">
            <a:spAutoFit/>
          </a:bodyPr>
          <a:lstStyle/>
          <a:p>
            <a:r>
              <a:rPr lang="en-US" sz="900" dirty="0">
                <a:solidFill>
                  <a:schemeClr val="bg2"/>
                </a:solidFill>
                <a:latin typeface="Lato Light" panose="020F0302020204030203" pitchFamily="34" charset="0"/>
              </a:rPr>
              <a:t>CITY</a:t>
            </a:r>
            <a:r>
              <a:rPr lang="en-US" sz="900" baseline="0" dirty="0">
                <a:solidFill>
                  <a:schemeClr val="bg2"/>
                </a:solidFill>
                <a:latin typeface="Lato Light" panose="020F0302020204030203" pitchFamily="34" charset="0"/>
              </a:rPr>
              <a:t> NATIONAL ROCHDALE, LLC NON-DEPOSIT INVESTMENT PRODUCTS ARE: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FDIC INSURED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BANK GUARANTEED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MAY LOSE VALUE</a:t>
            </a:r>
            <a:endParaRPr lang="en-US" sz="900" dirty="0">
              <a:solidFill>
                <a:schemeClr val="bg2"/>
              </a:solidFill>
              <a:latin typeface="Lato Light" panose="020F0302020204030203" pitchFamily="34" charset="0"/>
            </a:endParaRPr>
          </a:p>
        </p:txBody>
      </p:sp>
    </p:spTree>
    <p:extLst>
      <p:ext uri="{BB962C8B-B14F-4D97-AF65-F5344CB8AC3E}">
        <p14:creationId xmlns:p14="http://schemas.microsoft.com/office/powerpoint/2010/main" val="3375226249"/>
      </p:ext>
    </p:extLst>
  </p:cSld>
  <p:clrMapOvr>
    <a:masterClrMapping/>
  </p:clrMapOvr>
  <p:extLst>
    <p:ext uri="{DCECCB84-F9BA-43D5-87BE-67443E8EF086}">
      <p15:sldGuideLst xmlns:p15="http://schemas.microsoft.com/office/powerpoint/2012/main">
        <p15:guide id="1" pos="6048">
          <p15:clr>
            <a:srgbClr val="FBAE40"/>
          </p15:clr>
        </p15:guide>
        <p15:guide id="2"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Horizontal  2up 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9ED31CA-3E0D-45EE-8EB8-5F94B34C5E7A}" type="slidenum">
              <a:rPr lang="en-US" smtClean="0"/>
              <a:pPr/>
              <a:t>‹#›</a:t>
            </a:fld>
            <a:endParaRPr lang="en-US" dirty="0"/>
          </a:p>
        </p:txBody>
      </p:sp>
      <p:sp>
        <p:nvSpPr>
          <p:cNvPr id="6" name="Content Placeholder 5"/>
          <p:cNvSpPr>
            <a:spLocks noGrp="1"/>
          </p:cNvSpPr>
          <p:nvPr>
            <p:ph sz="quarter" idx="12"/>
          </p:nvPr>
        </p:nvSpPr>
        <p:spPr>
          <a:xfrm>
            <a:off x="685801" y="1856743"/>
            <a:ext cx="8686800" cy="227054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685801" y="4321454"/>
            <a:ext cx="8686800" cy="227054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91158D30-DA6D-40DA-8135-F051218188B3}"/>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1" name="Footer Placeholder 19">
            <a:extLst>
              <a:ext uri="{FF2B5EF4-FFF2-40B4-BE49-F238E27FC236}">
                <a16:creationId xmlns:a16="http://schemas.microsoft.com/office/drawing/2014/main" id="{F1D928ED-AF19-42E1-977F-72CA5BC70DBD}"/>
              </a:ext>
            </a:extLst>
          </p:cNvPr>
          <p:cNvSpPr>
            <a:spLocks noGrp="1"/>
          </p:cNvSpPr>
          <p:nvPr>
            <p:ph type="ftr" sz="quarter" idx="17"/>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0" name="Text Placeholder 6">
            <a:extLst>
              <a:ext uri="{FF2B5EF4-FFF2-40B4-BE49-F238E27FC236}">
                <a16:creationId xmlns:a16="http://schemas.microsoft.com/office/drawing/2014/main" id="{957090E2-625D-459C-BFE7-AAC4732B0CD0}"/>
              </a:ext>
            </a:extLst>
          </p:cNvPr>
          <p:cNvSpPr>
            <a:spLocks noGrp="1"/>
          </p:cNvSpPr>
          <p:nvPr>
            <p:ph type="body" sz="quarter" idx="16"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554177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Content - Light Grey">
    <p:spTree>
      <p:nvGrpSpPr>
        <p:cNvPr id="1" name=""/>
        <p:cNvGrpSpPr/>
        <p:nvPr/>
      </p:nvGrpSpPr>
      <p:grpSpPr>
        <a:xfrm>
          <a:off x="0" y="0"/>
          <a:ext cx="0" cy="0"/>
          <a:chOff x="0" y="0"/>
          <a:chExt cx="0" cy="0"/>
        </a:xfrm>
      </p:grpSpPr>
      <p:sp>
        <p:nvSpPr>
          <p:cNvPr id="7" name="Rectangle 6"/>
          <p:cNvSpPr/>
          <p:nvPr/>
        </p:nvSpPr>
        <p:spPr>
          <a:xfrm>
            <a:off x="0" y="3273460"/>
            <a:ext cx="10058400" cy="3470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9" name="Text Placeholder 8"/>
          <p:cNvSpPr>
            <a:spLocks noGrp="1"/>
          </p:cNvSpPr>
          <p:nvPr>
            <p:ph type="body" sz="quarter" idx="12"/>
          </p:nvPr>
        </p:nvSpPr>
        <p:spPr>
          <a:xfrm>
            <a:off x="691519"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0" name="Text Placeholder 8"/>
          <p:cNvSpPr>
            <a:spLocks noGrp="1"/>
          </p:cNvSpPr>
          <p:nvPr>
            <p:ph type="body" sz="quarter" idx="13"/>
          </p:nvPr>
        </p:nvSpPr>
        <p:spPr>
          <a:xfrm>
            <a:off x="3926915"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1" name="Text Placeholder 8"/>
          <p:cNvSpPr>
            <a:spLocks noGrp="1"/>
          </p:cNvSpPr>
          <p:nvPr>
            <p:ph type="body" sz="quarter" idx="14"/>
          </p:nvPr>
        </p:nvSpPr>
        <p:spPr>
          <a:xfrm>
            <a:off x="7101126"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3" name="Text Placeholder 12"/>
          <p:cNvSpPr>
            <a:spLocks noGrp="1"/>
          </p:cNvSpPr>
          <p:nvPr>
            <p:ph type="body" sz="quarter" idx="15"/>
          </p:nvPr>
        </p:nvSpPr>
        <p:spPr>
          <a:xfrm>
            <a:off x="3896324"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4" name="Text Placeholder 12"/>
          <p:cNvSpPr>
            <a:spLocks noGrp="1"/>
          </p:cNvSpPr>
          <p:nvPr>
            <p:ph type="body" sz="quarter" idx="16"/>
          </p:nvPr>
        </p:nvSpPr>
        <p:spPr>
          <a:xfrm>
            <a:off x="691519"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5" name="Text Placeholder 12"/>
          <p:cNvSpPr>
            <a:spLocks noGrp="1"/>
          </p:cNvSpPr>
          <p:nvPr>
            <p:ph type="body" sz="quarter" idx="17"/>
          </p:nvPr>
        </p:nvSpPr>
        <p:spPr>
          <a:xfrm>
            <a:off x="7129287"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8" name="Title Placeholder 1">
            <a:extLst>
              <a:ext uri="{FF2B5EF4-FFF2-40B4-BE49-F238E27FC236}">
                <a16:creationId xmlns:a16="http://schemas.microsoft.com/office/drawing/2014/main" id="{5BD1479C-F539-4E9B-85D5-76F03B6F8AB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9" name="Footer Placeholder 19">
            <a:extLst>
              <a:ext uri="{FF2B5EF4-FFF2-40B4-BE49-F238E27FC236}">
                <a16:creationId xmlns:a16="http://schemas.microsoft.com/office/drawing/2014/main" id="{3382FD5E-D84C-4700-A3AE-B29B7E191DCE}"/>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7" name="Text Placeholder 6">
            <a:extLst>
              <a:ext uri="{FF2B5EF4-FFF2-40B4-BE49-F238E27FC236}">
                <a16:creationId xmlns:a16="http://schemas.microsoft.com/office/drawing/2014/main" id="{F77170AB-DFC4-4243-A537-68298B83CABD}"/>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050971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ntent - Light Blue">
    <p:spTree>
      <p:nvGrpSpPr>
        <p:cNvPr id="1" name=""/>
        <p:cNvGrpSpPr/>
        <p:nvPr/>
      </p:nvGrpSpPr>
      <p:grpSpPr>
        <a:xfrm>
          <a:off x="0" y="0"/>
          <a:ext cx="0" cy="0"/>
          <a:chOff x="0" y="0"/>
          <a:chExt cx="0" cy="0"/>
        </a:xfrm>
      </p:grpSpPr>
      <p:sp>
        <p:nvSpPr>
          <p:cNvPr id="7" name="Rectangle 6"/>
          <p:cNvSpPr/>
          <p:nvPr/>
        </p:nvSpPr>
        <p:spPr>
          <a:xfrm>
            <a:off x="0" y="3273460"/>
            <a:ext cx="10058400" cy="3470849"/>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9" name="Text Placeholder 8"/>
          <p:cNvSpPr>
            <a:spLocks noGrp="1"/>
          </p:cNvSpPr>
          <p:nvPr>
            <p:ph type="body" sz="quarter" idx="12"/>
          </p:nvPr>
        </p:nvSpPr>
        <p:spPr>
          <a:xfrm>
            <a:off x="691519"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0" name="Text Placeholder 8"/>
          <p:cNvSpPr>
            <a:spLocks noGrp="1"/>
          </p:cNvSpPr>
          <p:nvPr>
            <p:ph type="body" sz="quarter" idx="13"/>
          </p:nvPr>
        </p:nvSpPr>
        <p:spPr>
          <a:xfrm>
            <a:off x="3926915"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1" name="Text Placeholder 8"/>
          <p:cNvSpPr>
            <a:spLocks noGrp="1"/>
          </p:cNvSpPr>
          <p:nvPr>
            <p:ph type="body" sz="quarter" idx="14"/>
          </p:nvPr>
        </p:nvSpPr>
        <p:spPr>
          <a:xfrm>
            <a:off x="7101126" y="2550192"/>
            <a:ext cx="2265759" cy="690880"/>
          </a:xfrm>
          <a:prstGeom prst="rect">
            <a:avLst/>
          </a:prstGeom>
        </p:spPr>
        <p:txBody>
          <a:bodyPr anchor="ctr"/>
          <a:lstStyle>
            <a:lvl1pPr>
              <a:defRPr b="1">
                <a:solidFill>
                  <a:schemeClr val="accent2"/>
                </a:solidFill>
                <a:latin typeface="+mn-lt"/>
              </a:defRPr>
            </a:lvl1pPr>
          </a:lstStyle>
          <a:p>
            <a:pPr lvl="0"/>
            <a:r>
              <a:rPr lang="en-US"/>
              <a:t>Edit Master text styles</a:t>
            </a:r>
          </a:p>
        </p:txBody>
      </p:sp>
      <p:sp>
        <p:nvSpPr>
          <p:cNvPr id="13" name="Text Placeholder 12"/>
          <p:cNvSpPr>
            <a:spLocks noGrp="1"/>
          </p:cNvSpPr>
          <p:nvPr>
            <p:ph type="body" sz="quarter" idx="15"/>
          </p:nvPr>
        </p:nvSpPr>
        <p:spPr>
          <a:xfrm>
            <a:off x="3896324"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4" name="Text Placeholder 12"/>
          <p:cNvSpPr>
            <a:spLocks noGrp="1"/>
          </p:cNvSpPr>
          <p:nvPr>
            <p:ph type="body" sz="quarter" idx="16"/>
          </p:nvPr>
        </p:nvSpPr>
        <p:spPr>
          <a:xfrm>
            <a:off x="691519"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5" name="Text Placeholder 12"/>
          <p:cNvSpPr>
            <a:spLocks noGrp="1"/>
          </p:cNvSpPr>
          <p:nvPr>
            <p:ph type="body" sz="quarter" idx="17"/>
          </p:nvPr>
        </p:nvSpPr>
        <p:spPr>
          <a:xfrm>
            <a:off x="7129287" y="3561322"/>
            <a:ext cx="2265759" cy="2993813"/>
          </a:xfrm>
          <a:prstGeom prst="rect">
            <a:avLst/>
          </a:prstGeom>
        </p:spPr>
        <p:txBody>
          <a:bodyPr/>
          <a:lstStyle>
            <a:lvl1pPr>
              <a:defRPr>
                <a:solidFill>
                  <a:schemeClr val="accent6"/>
                </a:solidFill>
              </a:defRPr>
            </a:lvl1pPr>
            <a:lvl2pPr>
              <a:defRPr>
                <a:solidFill>
                  <a:schemeClr val="accent6"/>
                </a:solidFill>
              </a:defRPr>
            </a:lvl2pPr>
          </a:lstStyle>
          <a:p>
            <a:pPr lvl="0"/>
            <a:r>
              <a:rPr lang="en-US"/>
              <a:t>Edit Master text styles</a:t>
            </a:r>
          </a:p>
          <a:p>
            <a:pPr lvl="1"/>
            <a:r>
              <a:rPr lang="en-US"/>
              <a:t>Second level</a:t>
            </a:r>
          </a:p>
        </p:txBody>
      </p:sp>
      <p:sp>
        <p:nvSpPr>
          <p:cNvPr id="18" name="Title Placeholder 1">
            <a:extLst>
              <a:ext uri="{FF2B5EF4-FFF2-40B4-BE49-F238E27FC236}">
                <a16:creationId xmlns:a16="http://schemas.microsoft.com/office/drawing/2014/main" id="{5A24D03A-4B67-4B56-86A0-0FB81F278EB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9" name="Footer Placeholder 19">
            <a:extLst>
              <a:ext uri="{FF2B5EF4-FFF2-40B4-BE49-F238E27FC236}">
                <a16:creationId xmlns:a16="http://schemas.microsoft.com/office/drawing/2014/main" id="{0C9E49A2-6A60-406F-86FF-2F8F30C77B25}"/>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7" name="Text Placeholder 6">
            <a:extLst>
              <a:ext uri="{FF2B5EF4-FFF2-40B4-BE49-F238E27FC236}">
                <a16:creationId xmlns:a16="http://schemas.microsoft.com/office/drawing/2014/main" id="{4D56DCF5-83CD-41E9-BAB3-8EAFD53A6FE4}"/>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96497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 Content - Light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5CE7C6-877E-784F-9C36-40EEB557C1E8}"/>
              </a:ext>
            </a:extLst>
          </p:cNvPr>
          <p:cNvSpPr/>
          <p:nvPr/>
        </p:nvSpPr>
        <p:spPr>
          <a:xfrm>
            <a:off x="0" y="3002454"/>
            <a:ext cx="10058400" cy="3758387"/>
          </a:xfrm>
          <a:prstGeom prst="rect">
            <a:avLst/>
          </a:prstGeom>
          <a:solidFill>
            <a:srgbClr val="EB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a:extLst>
              <a:ext uri="{FF2B5EF4-FFF2-40B4-BE49-F238E27FC236}">
                <a16:creationId xmlns:a16="http://schemas.microsoft.com/office/drawing/2014/main" id="{A966D688-221C-F94D-888B-432C83ACDDA0}"/>
              </a:ext>
            </a:extLst>
          </p:cNvPr>
          <p:cNvSpPr>
            <a:spLocks noGrp="1"/>
          </p:cNvSpPr>
          <p:nvPr>
            <p:ph type="sldNum" sz="quarter" idx="11"/>
          </p:nvPr>
        </p:nvSpPr>
        <p:spPr/>
        <p:txBody>
          <a:bodyPr/>
          <a:lstStyle/>
          <a:p>
            <a:fld id="{6DD1DD22-2098-4B20-AAFE-A97335B4C574}" type="slidenum">
              <a:rPr lang="en-US" smtClean="0"/>
              <a:t>‹#›</a:t>
            </a:fld>
            <a:endParaRPr lang="en-US" dirty="0"/>
          </a:p>
        </p:txBody>
      </p:sp>
      <p:sp>
        <p:nvSpPr>
          <p:cNvPr id="6" name="Text Placeholder 5">
            <a:extLst>
              <a:ext uri="{FF2B5EF4-FFF2-40B4-BE49-F238E27FC236}">
                <a16:creationId xmlns:a16="http://schemas.microsoft.com/office/drawing/2014/main" id="{4CB4C963-B11C-2A40-A043-A5367B7A55FF}"/>
              </a:ext>
            </a:extLst>
          </p:cNvPr>
          <p:cNvSpPr>
            <a:spLocks noGrp="1"/>
          </p:cNvSpPr>
          <p:nvPr>
            <p:ph type="body" sz="quarter" idx="12"/>
          </p:nvPr>
        </p:nvSpPr>
        <p:spPr>
          <a:xfrm>
            <a:off x="677027" y="3529577"/>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7" name="Text Placeholder 5">
            <a:extLst>
              <a:ext uri="{FF2B5EF4-FFF2-40B4-BE49-F238E27FC236}">
                <a16:creationId xmlns:a16="http://schemas.microsoft.com/office/drawing/2014/main" id="{4353C59A-F790-0E4A-A960-15918C9CFAC5}"/>
              </a:ext>
            </a:extLst>
          </p:cNvPr>
          <p:cNvSpPr>
            <a:spLocks noGrp="1"/>
          </p:cNvSpPr>
          <p:nvPr>
            <p:ph type="body" sz="quarter" idx="13"/>
          </p:nvPr>
        </p:nvSpPr>
        <p:spPr>
          <a:xfrm>
            <a:off x="2449924" y="3529577"/>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8" name="Text Placeholder 5">
            <a:extLst>
              <a:ext uri="{FF2B5EF4-FFF2-40B4-BE49-F238E27FC236}">
                <a16:creationId xmlns:a16="http://schemas.microsoft.com/office/drawing/2014/main" id="{329872FA-9B02-7245-8FFB-8A2BDAA9EFE7}"/>
              </a:ext>
            </a:extLst>
          </p:cNvPr>
          <p:cNvSpPr>
            <a:spLocks noGrp="1"/>
          </p:cNvSpPr>
          <p:nvPr>
            <p:ph type="body" sz="quarter" idx="14"/>
          </p:nvPr>
        </p:nvSpPr>
        <p:spPr>
          <a:xfrm>
            <a:off x="4222821"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9" name="Text Placeholder 5">
            <a:extLst>
              <a:ext uri="{FF2B5EF4-FFF2-40B4-BE49-F238E27FC236}">
                <a16:creationId xmlns:a16="http://schemas.microsoft.com/office/drawing/2014/main" id="{9EA855BB-5637-BF4A-9EA2-D9984A770360}"/>
              </a:ext>
            </a:extLst>
          </p:cNvPr>
          <p:cNvSpPr>
            <a:spLocks noGrp="1"/>
          </p:cNvSpPr>
          <p:nvPr>
            <p:ph type="body" sz="quarter" idx="15"/>
          </p:nvPr>
        </p:nvSpPr>
        <p:spPr>
          <a:xfrm>
            <a:off x="5995714"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10" name="Text Placeholder 5">
            <a:extLst>
              <a:ext uri="{FF2B5EF4-FFF2-40B4-BE49-F238E27FC236}">
                <a16:creationId xmlns:a16="http://schemas.microsoft.com/office/drawing/2014/main" id="{EC73CE25-57E7-D740-92AA-2B33FA8B8F48}"/>
              </a:ext>
            </a:extLst>
          </p:cNvPr>
          <p:cNvSpPr>
            <a:spLocks noGrp="1"/>
          </p:cNvSpPr>
          <p:nvPr>
            <p:ph type="body" sz="quarter" idx="16"/>
          </p:nvPr>
        </p:nvSpPr>
        <p:spPr>
          <a:xfrm>
            <a:off x="7768610"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12" name="Text Placeholder 11">
            <a:extLst>
              <a:ext uri="{FF2B5EF4-FFF2-40B4-BE49-F238E27FC236}">
                <a16:creationId xmlns:a16="http://schemas.microsoft.com/office/drawing/2014/main" id="{EDCEC682-BEB7-CA42-A0A5-6B00A37396CD}"/>
              </a:ext>
            </a:extLst>
          </p:cNvPr>
          <p:cNvSpPr>
            <a:spLocks noGrp="1"/>
          </p:cNvSpPr>
          <p:nvPr>
            <p:ph type="body" sz="quarter" idx="17"/>
          </p:nvPr>
        </p:nvSpPr>
        <p:spPr>
          <a:xfrm>
            <a:off x="691515" y="1857376"/>
            <a:ext cx="8675370" cy="1145078"/>
          </a:xfrm>
          <a:prstGeom prst="rect">
            <a:avLst/>
          </a:prstGeom>
        </p:spPr>
        <p:txBody>
          <a:bodyPr>
            <a:normAutofit/>
          </a:bodyPr>
          <a:lstStyle>
            <a:lvl1pPr>
              <a:defRPr sz="2000">
                <a:solidFill>
                  <a:schemeClr val="accent2"/>
                </a:solidFill>
              </a:defRPr>
            </a:lvl1pPr>
            <a:lvl2pPr>
              <a:defRPr>
                <a:solidFill>
                  <a:schemeClr val="accent2"/>
                </a:solidFill>
              </a:defRPr>
            </a:lvl2pPr>
          </a:lstStyle>
          <a:p>
            <a:pPr lvl="0"/>
            <a:r>
              <a:rPr lang="en-US"/>
              <a:t>Edit Master text styles</a:t>
            </a:r>
          </a:p>
        </p:txBody>
      </p:sp>
      <p:sp>
        <p:nvSpPr>
          <p:cNvPr id="15" name="Title Placeholder 1">
            <a:extLst>
              <a:ext uri="{FF2B5EF4-FFF2-40B4-BE49-F238E27FC236}">
                <a16:creationId xmlns:a16="http://schemas.microsoft.com/office/drawing/2014/main" id="{E1DC0733-9ECB-4CD6-940C-D1DBA4B17F28}"/>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7" name="Footer Placeholder 19">
            <a:extLst>
              <a:ext uri="{FF2B5EF4-FFF2-40B4-BE49-F238E27FC236}">
                <a16:creationId xmlns:a16="http://schemas.microsoft.com/office/drawing/2014/main" id="{04E5E2C3-CCE6-4F5A-AD25-000E6FEBF794}"/>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ext Placeholder 6">
            <a:extLst>
              <a:ext uri="{FF2B5EF4-FFF2-40B4-BE49-F238E27FC236}">
                <a16:creationId xmlns:a16="http://schemas.microsoft.com/office/drawing/2014/main" id="{A6C6BA83-FDC6-4626-A96C-8A956CF8FEE0}"/>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251844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 Content - Light Gre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5CE7C6-877E-784F-9C36-40EEB557C1E8}"/>
              </a:ext>
            </a:extLst>
          </p:cNvPr>
          <p:cNvSpPr/>
          <p:nvPr/>
        </p:nvSpPr>
        <p:spPr>
          <a:xfrm>
            <a:off x="0" y="3002454"/>
            <a:ext cx="10058400" cy="3758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4" name="Slide Number Placeholder 3">
            <a:extLst>
              <a:ext uri="{FF2B5EF4-FFF2-40B4-BE49-F238E27FC236}">
                <a16:creationId xmlns:a16="http://schemas.microsoft.com/office/drawing/2014/main" id="{A966D688-221C-F94D-888B-432C83ACDDA0}"/>
              </a:ext>
            </a:extLst>
          </p:cNvPr>
          <p:cNvSpPr>
            <a:spLocks noGrp="1"/>
          </p:cNvSpPr>
          <p:nvPr>
            <p:ph type="sldNum" sz="quarter" idx="11"/>
          </p:nvPr>
        </p:nvSpPr>
        <p:spPr/>
        <p:txBody>
          <a:bodyPr/>
          <a:lstStyle/>
          <a:p>
            <a:fld id="{6DD1DD22-2098-4B20-AAFE-A97335B4C574}" type="slidenum">
              <a:rPr lang="en-US" smtClean="0"/>
              <a:t>‹#›</a:t>
            </a:fld>
            <a:endParaRPr lang="en-US" dirty="0"/>
          </a:p>
        </p:txBody>
      </p:sp>
      <p:sp>
        <p:nvSpPr>
          <p:cNvPr id="6" name="Text Placeholder 5">
            <a:extLst>
              <a:ext uri="{FF2B5EF4-FFF2-40B4-BE49-F238E27FC236}">
                <a16:creationId xmlns:a16="http://schemas.microsoft.com/office/drawing/2014/main" id="{4CB4C963-B11C-2A40-A043-A5367B7A55FF}"/>
              </a:ext>
            </a:extLst>
          </p:cNvPr>
          <p:cNvSpPr>
            <a:spLocks noGrp="1"/>
          </p:cNvSpPr>
          <p:nvPr>
            <p:ph type="body" sz="quarter" idx="12"/>
          </p:nvPr>
        </p:nvSpPr>
        <p:spPr>
          <a:xfrm>
            <a:off x="677027" y="3529577"/>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7" name="Text Placeholder 5">
            <a:extLst>
              <a:ext uri="{FF2B5EF4-FFF2-40B4-BE49-F238E27FC236}">
                <a16:creationId xmlns:a16="http://schemas.microsoft.com/office/drawing/2014/main" id="{4353C59A-F790-0E4A-A960-15918C9CFAC5}"/>
              </a:ext>
            </a:extLst>
          </p:cNvPr>
          <p:cNvSpPr>
            <a:spLocks noGrp="1"/>
          </p:cNvSpPr>
          <p:nvPr>
            <p:ph type="body" sz="quarter" idx="13"/>
          </p:nvPr>
        </p:nvSpPr>
        <p:spPr>
          <a:xfrm>
            <a:off x="2449924" y="3529577"/>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8" name="Text Placeholder 5">
            <a:extLst>
              <a:ext uri="{FF2B5EF4-FFF2-40B4-BE49-F238E27FC236}">
                <a16:creationId xmlns:a16="http://schemas.microsoft.com/office/drawing/2014/main" id="{329872FA-9B02-7245-8FFB-8A2BDAA9EFE7}"/>
              </a:ext>
            </a:extLst>
          </p:cNvPr>
          <p:cNvSpPr>
            <a:spLocks noGrp="1"/>
          </p:cNvSpPr>
          <p:nvPr>
            <p:ph type="body" sz="quarter" idx="14"/>
          </p:nvPr>
        </p:nvSpPr>
        <p:spPr>
          <a:xfrm>
            <a:off x="4222821"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9" name="Text Placeholder 5">
            <a:extLst>
              <a:ext uri="{FF2B5EF4-FFF2-40B4-BE49-F238E27FC236}">
                <a16:creationId xmlns:a16="http://schemas.microsoft.com/office/drawing/2014/main" id="{9EA855BB-5637-BF4A-9EA2-D9984A770360}"/>
              </a:ext>
            </a:extLst>
          </p:cNvPr>
          <p:cNvSpPr>
            <a:spLocks noGrp="1"/>
          </p:cNvSpPr>
          <p:nvPr>
            <p:ph type="body" sz="quarter" idx="15"/>
          </p:nvPr>
        </p:nvSpPr>
        <p:spPr>
          <a:xfrm>
            <a:off x="5995714"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10" name="Text Placeholder 5">
            <a:extLst>
              <a:ext uri="{FF2B5EF4-FFF2-40B4-BE49-F238E27FC236}">
                <a16:creationId xmlns:a16="http://schemas.microsoft.com/office/drawing/2014/main" id="{EC73CE25-57E7-D740-92AA-2B33FA8B8F48}"/>
              </a:ext>
            </a:extLst>
          </p:cNvPr>
          <p:cNvSpPr>
            <a:spLocks noGrp="1"/>
          </p:cNvSpPr>
          <p:nvPr>
            <p:ph type="body" sz="quarter" idx="16"/>
          </p:nvPr>
        </p:nvSpPr>
        <p:spPr>
          <a:xfrm>
            <a:off x="7768610" y="3529573"/>
            <a:ext cx="1583412" cy="2704148"/>
          </a:xfrm>
          <a:prstGeom prst="rect">
            <a:avLst/>
          </a:prstGeom>
        </p:spPr>
        <p:txBody>
          <a:bodyPr>
            <a:normAutofit/>
          </a:bodyPr>
          <a:lstStyle>
            <a:lvl1pPr>
              <a:defRPr>
                <a:solidFill>
                  <a:schemeClr val="accent6"/>
                </a:solidFill>
              </a:defRPr>
            </a:lvl1pPr>
            <a:lvl2pPr>
              <a:defRPr sz="1400" b="0" i="0">
                <a:latin typeface="Lato Light" panose="020F0502020204030203" pitchFamily="34" charset="0"/>
                <a:ea typeface="Lato Light" panose="020F0502020204030203" pitchFamily="34" charset="0"/>
                <a:cs typeface="Lato Light" panose="020F0502020204030203" pitchFamily="34" charset="0"/>
              </a:defRPr>
            </a:lvl2pPr>
          </a:lstStyle>
          <a:p>
            <a:pPr lvl="0"/>
            <a:r>
              <a:rPr lang="en-US"/>
              <a:t>Edit Master text styles</a:t>
            </a:r>
          </a:p>
        </p:txBody>
      </p:sp>
      <p:sp>
        <p:nvSpPr>
          <p:cNvPr id="12" name="Text Placeholder 11">
            <a:extLst>
              <a:ext uri="{FF2B5EF4-FFF2-40B4-BE49-F238E27FC236}">
                <a16:creationId xmlns:a16="http://schemas.microsoft.com/office/drawing/2014/main" id="{EDCEC682-BEB7-CA42-A0A5-6B00A37396CD}"/>
              </a:ext>
            </a:extLst>
          </p:cNvPr>
          <p:cNvSpPr>
            <a:spLocks noGrp="1"/>
          </p:cNvSpPr>
          <p:nvPr>
            <p:ph type="body" sz="quarter" idx="17"/>
          </p:nvPr>
        </p:nvSpPr>
        <p:spPr>
          <a:xfrm>
            <a:off x="691515" y="1857375"/>
            <a:ext cx="8675370" cy="1145082"/>
          </a:xfrm>
          <a:prstGeom prst="rect">
            <a:avLst/>
          </a:prstGeom>
        </p:spPr>
        <p:txBody>
          <a:bodyPr>
            <a:normAutofit/>
          </a:bodyPr>
          <a:lstStyle>
            <a:lvl1pPr>
              <a:defRPr sz="2000">
                <a:solidFill>
                  <a:schemeClr val="accent2"/>
                </a:solidFill>
              </a:defRPr>
            </a:lvl1pPr>
            <a:lvl2pPr>
              <a:defRPr>
                <a:solidFill>
                  <a:schemeClr val="accent2"/>
                </a:solidFill>
              </a:defRPr>
            </a:lvl2pPr>
          </a:lstStyle>
          <a:p>
            <a:pPr lvl="0"/>
            <a:r>
              <a:rPr lang="en-US"/>
              <a:t>Edit Master text styles</a:t>
            </a:r>
          </a:p>
        </p:txBody>
      </p:sp>
      <p:sp>
        <p:nvSpPr>
          <p:cNvPr id="15" name="Title Placeholder 1">
            <a:extLst>
              <a:ext uri="{FF2B5EF4-FFF2-40B4-BE49-F238E27FC236}">
                <a16:creationId xmlns:a16="http://schemas.microsoft.com/office/drawing/2014/main" id="{9F600949-6FDF-4B22-9C4A-87886466F8A5}"/>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7" name="Footer Placeholder 19">
            <a:extLst>
              <a:ext uri="{FF2B5EF4-FFF2-40B4-BE49-F238E27FC236}">
                <a16:creationId xmlns:a16="http://schemas.microsoft.com/office/drawing/2014/main" id="{1B51A3A6-E111-4068-B340-86D48FDE0FBB}"/>
              </a:ext>
            </a:extLst>
          </p:cNvPr>
          <p:cNvSpPr>
            <a:spLocks noGrp="1"/>
          </p:cNvSpPr>
          <p:nvPr>
            <p:ph type="ftr" sz="quarter" idx="19"/>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ext Placeholder 6">
            <a:extLst>
              <a:ext uri="{FF2B5EF4-FFF2-40B4-BE49-F238E27FC236}">
                <a16:creationId xmlns:a16="http://schemas.microsoft.com/office/drawing/2014/main" id="{CAB2A8C7-3DAB-4926-BC85-D8D1EBDC501F}"/>
              </a:ext>
            </a:extLst>
          </p:cNvPr>
          <p:cNvSpPr>
            <a:spLocks noGrp="1"/>
          </p:cNvSpPr>
          <p:nvPr>
            <p:ph type="body" sz="quarter" idx="20"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54722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Subtitle + Basic">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17" name="Footer Placeholder 19">
            <a:extLst>
              <a:ext uri="{FF2B5EF4-FFF2-40B4-BE49-F238E27FC236}">
                <a16:creationId xmlns:a16="http://schemas.microsoft.com/office/drawing/2014/main" id="{7933E61D-2E31-42DF-B50B-2E53E0632EA7}"/>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7" name="Text Placeholder 6"/>
          <p:cNvSpPr>
            <a:spLocks noGrp="1"/>
          </p:cNvSpPr>
          <p:nvPr>
            <p:ph type="body" sz="quarter" idx="13"/>
          </p:nvPr>
        </p:nvSpPr>
        <p:spPr>
          <a:xfrm>
            <a:off x="685800" y="1620723"/>
            <a:ext cx="8686800" cy="644175"/>
          </a:xfrm>
        </p:spPr>
        <p:txBody>
          <a:bodyPr/>
          <a:lstStyle>
            <a:lvl1pPr>
              <a:defRPr>
                <a:solidFill>
                  <a:schemeClr val="accent2"/>
                </a:solidFill>
                <a:latin typeface="+mn-lt"/>
              </a:defRPr>
            </a:lvl1pPr>
          </a:lstStyle>
          <a:p>
            <a:pPr lvl="0"/>
            <a:r>
              <a:rPr lang="en-US"/>
              <a:t>Edit Master text styles</a:t>
            </a:r>
          </a:p>
        </p:txBody>
      </p:sp>
      <p:sp>
        <p:nvSpPr>
          <p:cNvPr id="8" name="Content Placeholder 7"/>
          <p:cNvSpPr>
            <a:spLocks noGrp="1"/>
          </p:cNvSpPr>
          <p:nvPr>
            <p:ph sz="quarter" idx="15"/>
          </p:nvPr>
        </p:nvSpPr>
        <p:spPr>
          <a:xfrm>
            <a:off x="685800" y="2265363"/>
            <a:ext cx="8686800" cy="4522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Placeholder 1">
            <a:extLst>
              <a:ext uri="{FF2B5EF4-FFF2-40B4-BE49-F238E27FC236}">
                <a16:creationId xmlns:a16="http://schemas.microsoft.com/office/drawing/2014/main" id="{6CF970A2-E896-4BDC-8A40-46CE00F5CAF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6AF529A-70A2-4A2C-B90D-4709F80BFFCD}"/>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571338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Left Side Bar + 2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Text Placeholder 5"/>
          <p:cNvSpPr>
            <a:spLocks noGrp="1"/>
          </p:cNvSpPr>
          <p:nvPr>
            <p:ph type="body" sz="quarter" idx="12"/>
          </p:nvPr>
        </p:nvSpPr>
        <p:spPr>
          <a:xfrm>
            <a:off x="691516" y="1856744"/>
            <a:ext cx="2589253" cy="492505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3600330" y="4625230"/>
            <a:ext cx="5777985" cy="215657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4"/>
          </p:nvPr>
        </p:nvSpPr>
        <p:spPr>
          <a:xfrm>
            <a:off x="3600331" y="1857375"/>
            <a:ext cx="5766553" cy="213561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5DCAD066-42C0-45E0-85B2-DD3C5B82E622}"/>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3" name="Footer Placeholder 19">
            <a:extLst>
              <a:ext uri="{FF2B5EF4-FFF2-40B4-BE49-F238E27FC236}">
                <a16:creationId xmlns:a16="http://schemas.microsoft.com/office/drawing/2014/main" id="{3A9C34CB-F43E-4689-B5EF-E167608B7CDF}"/>
              </a:ext>
            </a:extLst>
          </p:cNvPr>
          <p:cNvSpPr>
            <a:spLocks noGrp="1"/>
          </p:cNvSpPr>
          <p:nvPr>
            <p:ph type="ftr" sz="quarter" idx="17"/>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67F72C49-7774-4A01-BDB9-C4D66A8E82C0}"/>
              </a:ext>
            </a:extLst>
          </p:cNvPr>
          <p:cNvSpPr>
            <a:spLocks noGrp="1"/>
          </p:cNvSpPr>
          <p:nvPr>
            <p:ph type="body" sz="quarter" idx="16"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114621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eft Chart + 3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6" name="Text Placeholder 15"/>
          <p:cNvSpPr>
            <a:spLocks noGrp="1"/>
          </p:cNvSpPr>
          <p:nvPr>
            <p:ph type="body" sz="quarter" idx="12"/>
          </p:nvPr>
        </p:nvSpPr>
        <p:spPr>
          <a:xfrm>
            <a:off x="4388764" y="1661854"/>
            <a:ext cx="4983836" cy="161474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5"/>
          <p:cNvSpPr>
            <a:spLocks noGrp="1"/>
          </p:cNvSpPr>
          <p:nvPr>
            <p:ph type="body" sz="quarter" idx="13"/>
          </p:nvPr>
        </p:nvSpPr>
        <p:spPr>
          <a:xfrm>
            <a:off x="4388764" y="3395091"/>
            <a:ext cx="4978119" cy="16184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14"/>
          </p:nvPr>
        </p:nvSpPr>
        <p:spPr>
          <a:xfrm>
            <a:off x="4388764" y="5132070"/>
            <a:ext cx="4978119" cy="161475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hart Placeholder 19"/>
          <p:cNvSpPr>
            <a:spLocks noGrp="1"/>
          </p:cNvSpPr>
          <p:nvPr>
            <p:ph type="chart" sz="quarter" idx="15"/>
          </p:nvPr>
        </p:nvSpPr>
        <p:spPr>
          <a:xfrm>
            <a:off x="685801" y="1638591"/>
            <a:ext cx="3589022" cy="5093033"/>
          </a:xfrm>
          <a:prstGeom prst="rect">
            <a:avLst/>
          </a:prstGeom>
        </p:spPr>
        <p:txBody>
          <a:bodyPr/>
          <a:lstStyle/>
          <a:p>
            <a:r>
              <a:rPr lang="en-US" dirty="0"/>
              <a:t>Click icon to add chart</a:t>
            </a:r>
          </a:p>
        </p:txBody>
      </p:sp>
      <p:sp>
        <p:nvSpPr>
          <p:cNvPr id="12" name="Title Placeholder 1">
            <a:extLst>
              <a:ext uri="{FF2B5EF4-FFF2-40B4-BE49-F238E27FC236}">
                <a16:creationId xmlns:a16="http://schemas.microsoft.com/office/drawing/2014/main" id="{649A1FA9-9B47-4C30-9313-12C3717D32C8}"/>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3" name="Footer Placeholder 19">
            <a:extLst>
              <a:ext uri="{FF2B5EF4-FFF2-40B4-BE49-F238E27FC236}">
                <a16:creationId xmlns:a16="http://schemas.microsoft.com/office/drawing/2014/main" id="{BCBD9434-CDF8-4134-AE02-62B5369BB90D}"/>
              </a:ext>
            </a:extLst>
          </p:cNvPr>
          <p:cNvSpPr>
            <a:spLocks noGrp="1"/>
          </p:cNvSpPr>
          <p:nvPr>
            <p:ph type="ftr" sz="quarter" idx="17"/>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1" name="Text Placeholder 6">
            <a:extLst>
              <a:ext uri="{FF2B5EF4-FFF2-40B4-BE49-F238E27FC236}">
                <a16:creationId xmlns:a16="http://schemas.microsoft.com/office/drawing/2014/main" id="{DF0D07D9-96BB-424E-9F40-5C546A9AA4F1}"/>
              </a:ext>
            </a:extLst>
          </p:cNvPr>
          <p:cNvSpPr>
            <a:spLocks noGrp="1"/>
          </p:cNvSpPr>
          <p:nvPr>
            <p:ph type="body" sz="quarter" idx="16" hasCustomPrompt="1"/>
          </p:nvPr>
        </p:nvSpPr>
        <p:spPr>
          <a:xfrm>
            <a:off x="685800" y="495008"/>
            <a:ext cx="8686800" cy="152400"/>
          </a:xfrm>
          <a:prstGeom prst="rect">
            <a:avLst/>
          </a:prstGeo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91743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Page - Defaul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85800" y="6202309"/>
            <a:ext cx="8686800" cy="914400"/>
          </a:xfrm>
          <a:prstGeom prst="rect">
            <a:avLst/>
          </a:prstGeom>
        </p:spPr>
        <p:txBody>
          <a:bodyPr anchor="ctr"/>
          <a:lstStyle>
            <a:lvl1pPr>
              <a:defRPr b="1" i="0">
                <a:solidFill>
                  <a:schemeClr val="bg2"/>
                </a:solidFill>
              </a:defRPr>
            </a:lvl1pPr>
          </a:lstStyle>
          <a:p>
            <a:pPr lvl="0"/>
            <a:r>
              <a:rPr lang="en-US" dirty="0"/>
              <a:t>Author(s)</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1019" t="4549" r="7565" b="62461"/>
          <a:stretch/>
        </p:blipFill>
        <p:spPr>
          <a:xfrm>
            <a:off x="-3367" y="1857375"/>
            <a:ext cx="10065135" cy="1865100"/>
          </a:xfrm>
          <a:prstGeom prst="rect">
            <a:avLst/>
          </a:prstGeom>
        </p:spPr>
      </p:pic>
      <p:sp>
        <p:nvSpPr>
          <p:cNvPr id="2" name="Title 1"/>
          <p:cNvSpPr>
            <a:spLocks noGrp="1"/>
          </p:cNvSpPr>
          <p:nvPr>
            <p:ph type="title" hasCustomPrompt="1"/>
          </p:nvPr>
        </p:nvSpPr>
        <p:spPr>
          <a:xfrm>
            <a:off x="685800" y="4413215"/>
            <a:ext cx="8686800" cy="1770380"/>
          </a:xfrm>
          <a:prstGeom prst="rect">
            <a:avLst/>
          </a:prstGeom>
        </p:spPr>
        <p:txBody>
          <a:bodyPr anchor="t">
            <a:normAutofit/>
          </a:bodyPr>
          <a:lstStyle>
            <a:lvl1pPr>
              <a:defRPr sz="4800">
                <a:solidFill>
                  <a:schemeClr val="accent1"/>
                </a:solidFill>
                <a:latin typeface="+mn-lt"/>
              </a:defRPr>
            </a:lvl1pPr>
          </a:lstStyle>
          <a:p>
            <a:r>
              <a:rPr lang="en-US" dirty="0"/>
              <a:t>Title</a:t>
            </a:r>
          </a:p>
        </p:txBody>
      </p:sp>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685800" y="3960821"/>
            <a:ext cx="8686800" cy="439870"/>
          </a:xfrm>
          <a:prstGeom prst="rect">
            <a:avLst/>
          </a:prstGeom>
        </p:spPr>
        <p:txBody>
          <a:bodyPr anchor="b"/>
          <a:lstStyle>
            <a:lvl1pPr>
              <a:defRPr b="0" i="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3" name="Rectangle 12">
            <a:extLst>
              <a:ext uri="{FF2B5EF4-FFF2-40B4-BE49-F238E27FC236}">
                <a16:creationId xmlns:a16="http://schemas.microsoft.com/office/drawing/2014/main" id="{73357F01-F0F5-42F3-995D-CB5B0DB39FCB}"/>
              </a:ext>
            </a:extLst>
          </p:cNvPr>
          <p:cNvSpPr/>
          <p:nvPr/>
        </p:nvSpPr>
        <p:spPr>
          <a:xfrm>
            <a:off x="690081" y="7167563"/>
            <a:ext cx="8686800" cy="369332"/>
          </a:xfrm>
          <a:prstGeom prst="rect">
            <a:avLst/>
          </a:prstGeom>
        </p:spPr>
        <p:txBody>
          <a:bodyPr wrap="square">
            <a:spAutoFit/>
          </a:bodyPr>
          <a:lstStyle/>
          <a:p>
            <a:r>
              <a:rPr lang="en-US" sz="900"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pic>
        <p:nvPicPr>
          <p:cNvPr id="16" name="object 6">
            <a:extLst>
              <a:ext uri="{FF2B5EF4-FFF2-40B4-BE49-F238E27FC236}">
                <a16:creationId xmlns:a16="http://schemas.microsoft.com/office/drawing/2014/main" id="{BC966E8D-7735-4A89-B45A-1F8A7D07A88C}"/>
              </a:ext>
            </a:extLst>
          </p:cNvPr>
          <p:cNvPicPr/>
          <p:nvPr/>
        </p:nvPicPr>
        <p:blipFill rotWithShape="1">
          <a:blip r:embed="rId4" cstate="print"/>
          <a:srcRect t="10851" b="-133"/>
          <a:stretch/>
        </p:blipFill>
        <p:spPr>
          <a:xfrm>
            <a:off x="0" y="1752600"/>
            <a:ext cx="10065136" cy="2136837"/>
          </a:xfrm>
          <a:prstGeom prst="rect">
            <a:avLst/>
          </a:prstGeom>
        </p:spPr>
      </p:pic>
    </p:spTree>
    <p:extLst>
      <p:ext uri="{BB962C8B-B14F-4D97-AF65-F5344CB8AC3E}">
        <p14:creationId xmlns:p14="http://schemas.microsoft.com/office/powerpoint/2010/main" val="29699738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Page - Ligh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4B6BE5A-0D20-41AC-9DE8-DFF7AB347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9" name="Rectangle 8">
            <a:extLst>
              <a:ext uri="{FF2B5EF4-FFF2-40B4-BE49-F238E27FC236}">
                <a16:creationId xmlns:a16="http://schemas.microsoft.com/office/drawing/2014/main" id="{86ECC72D-13E9-4FCB-A9D4-6231A6ABB02C}"/>
              </a:ext>
            </a:extLst>
          </p:cNvPr>
          <p:cNvSpPr/>
          <p:nvPr/>
        </p:nvSpPr>
        <p:spPr>
          <a:xfrm>
            <a:off x="690081" y="7167563"/>
            <a:ext cx="8686800" cy="369332"/>
          </a:xfrm>
          <a:prstGeom prst="rect">
            <a:avLst/>
          </a:prstGeom>
        </p:spPr>
        <p:txBody>
          <a:bodyPr wrap="square">
            <a:spAutoFit/>
          </a:bodyPr>
          <a:lstStyle/>
          <a:p>
            <a:r>
              <a:rPr lang="en-US" sz="900"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sp>
        <p:nvSpPr>
          <p:cNvPr id="10" name="Text Placeholder 7">
            <a:extLst>
              <a:ext uri="{FF2B5EF4-FFF2-40B4-BE49-F238E27FC236}">
                <a16:creationId xmlns:a16="http://schemas.microsoft.com/office/drawing/2014/main" id="{863D7943-F99E-45A7-8F90-E9AF103B7594}"/>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2"/>
                </a:solidFill>
              </a:defRPr>
            </a:lvl1pPr>
          </a:lstStyle>
          <a:p>
            <a:pPr lvl="0"/>
            <a:r>
              <a:rPr lang="en-US" dirty="0"/>
              <a:t>Author(s)</a:t>
            </a:r>
          </a:p>
        </p:txBody>
      </p:sp>
      <p:sp>
        <p:nvSpPr>
          <p:cNvPr id="11" name="Text Placeholder 10">
            <a:extLst>
              <a:ext uri="{FF2B5EF4-FFF2-40B4-BE49-F238E27FC236}">
                <a16:creationId xmlns:a16="http://schemas.microsoft.com/office/drawing/2014/main" id="{81CE78CB-C6E0-417C-880B-7F6A66D36AF3}"/>
              </a:ext>
            </a:extLst>
          </p:cNvPr>
          <p:cNvSpPr>
            <a:spLocks noGrp="1"/>
          </p:cNvSpPr>
          <p:nvPr>
            <p:ph type="body" sz="quarter" idx="15" hasCustomPrompt="1"/>
          </p:nvPr>
        </p:nvSpPr>
        <p:spPr>
          <a:xfrm>
            <a:off x="685800" y="3139983"/>
            <a:ext cx="8686800" cy="665692"/>
          </a:xfrm>
          <a:prstGeom prst="rect">
            <a:avLst/>
          </a:prstGeom>
        </p:spPr>
        <p:txBody>
          <a:bodyPr anchor="b"/>
          <a:lstStyle>
            <a:lvl1pPr>
              <a:defRPr b="0" i="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3" name="Title 1">
            <a:extLst>
              <a:ext uri="{FF2B5EF4-FFF2-40B4-BE49-F238E27FC236}">
                <a16:creationId xmlns:a16="http://schemas.microsoft.com/office/drawing/2014/main" id="{0C52251B-CBEA-4744-8955-765846804B5F}"/>
              </a:ext>
            </a:extLst>
          </p:cNvPr>
          <p:cNvSpPr>
            <a:spLocks noGrp="1"/>
          </p:cNvSpPr>
          <p:nvPr>
            <p:ph type="title" hasCustomPrompt="1"/>
          </p:nvPr>
        </p:nvSpPr>
        <p:spPr>
          <a:xfrm>
            <a:off x="686238" y="3805675"/>
            <a:ext cx="8686800" cy="1806679"/>
          </a:xfrm>
          <a:prstGeom prst="rect">
            <a:avLst/>
          </a:prstGeom>
          <a:solidFill>
            <a:srgbClr val="FFFFFF">
              <a:alpha val="10196"/>
            </a:srgbClr>
          </a:solidFill>
        </p:spPr>
        <p:txBody>
          <a:bodyPr anchor="t">
            <a:normAutofit/>
          </a:bodyPr>
          <a:lstStyle>
            <a:lvl1pPr>
              <a:defRPr sz="4800">
                <a:solidFill>
                  <a:schemeClr val="accent1"/>
                </a:solidFill>
                <a:latin typeface="+mn-lt"/>
              </a:defRPr>
            </a:lvl1pPr>
          </a:lstStyle>
          <a:p>
            <a:r>
              <a:rPr lang="en-US" dirty="0"/>
              <a:t>Title</a:t>
            </a:r>
          </a:p>
        </p:txBody>
      </p:sp>
    </p:spTree>
    <p:extLst>
      <p:ext uri="{BB962C8B-B14F-4D97-AF65-F5344CB8AC3E}">
        <p14:creationId xmlns:p14="http://schemas.microsoft.com/office/powerpoint/2010/main" val="11215974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Page - Dark">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9A6F16-DA84-45DB-BFC2-28ED3CCE0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8" y="682637"/>
            <a:ext cx="4114800" cy="902276"/>
          </a:xfrm>
          <a:prstGeom prst="rect">
            <a:avLst/>
          </a:prstGeom>
        </p:spPr>
      </p:pic>
      <p:sp>
        <p:nvSpPr>
          <p:cNvPr id="9" name="Rectangle 8">
            <a:extLst>
              <a:ext uri="{FF2B5EF4-FFF2-40B4-BE49-F238E27FC236}">
                <a16:creationId xmlns:a16="http://schemas.microsoft.com/office/drawing/2014/main" id="{562D0C87-5CC9-4CC2-9F9E-2DCF2E53E631}"/>
              </a:ext>
            </a:extLst>
          </p:cNvPr>
          <p:cNvSpPr/>
          <p:nvPr/>
        </p:nvSpPr>
        <p:spPr>
          <a:xfrm>
            <a:off x="690081" y="7167563"/>
            <a:ext cx="8686800" cy="369332"/>
          </a:xfrm>
          <a:prstGeom prst="rect">
            <a:avLst/>
          </a:prstGeom>
        </p:spPr>
        <p:txBody>
          <a:bodyPr wrap="square">
            <a:spAutoFit/>
          </a:bodyPr>
          <a:lstStyle/>
          <a:p>
            <a:r>
              <a:rPr lang="en-US" sz="900" dirty="0">
                <a:solidFill>
                  <a:schemeClr val="bg1"/>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1"/>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sp>
        <p:nvSpPr>
          <p:cNvPr id="17" name="Text Placeholder 7">
            <a:extLst>
              <a:ext uri="{FF2B5EF4-FFF2-40B4-BE49-F238E27FC236}">
                <a16:creationId xmlns:a16="http://schemas.microsoft.com/office/drawing/2014/main" id="{261B20FE-793F-458F-8255-195AFD0461B1}"/>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1"/>
                </a:solidFill>
              </a:defRPr>
            </a:lvl1pPr>
          </a:lstStyle>
          <a:p>
            <a:pPr lvl="0"/>
            <a:r>
              <a:rPr lang="en-US" dirty="0"/>
              <a:t>Author(s)</a:t>
            </a:r>
          </a:p>
        </p:txBody>
      </p:sp>
      <p:sp>
        <p:nvSpPr>
          <p:cNvPr id="18" name="Text Placeholder 10">
            <a:extLst>
              <a:ext uri="{FF2B5EF4-FFF2-40B4-BE49-F238E27FC236}">
                <a16:creationId xmlns:a16="http://schemas.microsoft.com/office/drawing/2014/main" id="{76A265E1-AB06-4AA0-BD02-5EAD0B680216}"/>
              </a:ext>
            </a:extLst>
          </p:cNvPr>
          <p:cNvSpPr>
            <a:spLocks noGrp="1"/>
          </p:cNvSpPr>
          <p:nvPr>
            <p:ph type="body" sz="quarter" idx="15" hasCustomPrompt="1"/>
          </p:nvPr>
        </p:nvSpPr>
        <p:spPr>
          <a:xfrm>
            <a:off x="685800" y="3139983"/>
            <a:ext cx="8686800" cy="665692"/>
          </a:xfrm>
          <a:prstGeom prst="rect">
            <a:avLst/>
          </a:prstGeom>
        </p:spPr>
        <p:txBody>
          <a:bodyPr anchor="b"/>
          <a:lstStyle>
            <a:lvl1pPr>
              <a:defRPr b="0" i="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9" name="Title 1">
            <a:extLst>
              <a:ext uri="{FF2B5EF4-FFF2-40B4-BE49-F238E27FC236}">
                <a16:creationId xmlns:a16="http://schemas.microsoft.com/office/drawing/2014/main" id="{9051D2E2-0DEF-44ED-BB64-4EDE583A7AF3}"/>
              </a:ext>
            </a:extLst>
          </p:cNvPr>
          <p:cNvSpPr>
            <a:spLocks noGrp="1"/>
          </p:cNvSpPr>
          <p:nvPr>
            <p:ph type="title" hasCustomPrompt="1"/>
          </p:nvPr>
        </p:nvSpPr>
        <p:spPr>
          <a:xfrm>
            <a:off x="686238" y="3805675"/>
            <a:ext cx="8686800" cy="1806679"/>
          </a:xfrm>
          <a:prstGeom prst="rect">
            <a:avLst/>
          </a:prstGeom>
          <a:noFill/>
        </p:spPr>
        <p:txBody>
          <a:bodyPr anchor="t">
            <a:normAutofit/>
          </a:bodyPr>
          <a:lstStyle>
            <a:lvl1pPr>
              <a:defRPr sz="4800">
                <a:solidFill>
                  <a:schemeClr val="bg1"/>
                </a:solidFill>
                <a:latin typeface="+mn-lt"/>
              </a:defRPr>
            </a:lvl1pPr>
          </a:lstStyle>
          <a:p>
            <a:r>
              <a:rPr lang="en-US" dirty="0"/>
              <a:t>Title</a:t>
            </a:r>
          </a:p>
        </p:txBody>
      </p:sp>
    </p:spTree>
    <p:extLst>
      <p:ext uri="{BB962C8B-B14F-4D97-AF65-F5344CB8AC3E}">
        <p14:creationId xmlns:p14="http://schemas.microsoft.com/office/powerpoint/2010/main" val="12419115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Page - Alternate 1">
    <p:spTree>
      <p:nvGrpSpPr>
        <p:cNvPr id="1" name=""/>
        <p:cNvGrpSpPr/>
        <p:nvPr/>
      </p:nvGrpSpPr>
      <p:grpSpPr>
        <a:xfrm>
          <a:off x="0" y="0"/>
          <a:ext cx="0" cy="0"/>
          <a:chOff x="0" y="0"/>
          <a:chExt cx="0" cy="0"/>
        </a:xfrm>
      </p:grpSpPr>
      <p:sp>
        <p:nvSpPr>
          <p:cNvPr id="13" name="Rectangle 12"/>
          <p:cNvSpPr/>
          <p:nvPr/>
        </p:nvSpPr>
        <p:spPr>
          <a:xfrm>
            <a:off x="1" y="1857375"/>
            <a:ext cx="10058400" cy="3754977"/>
          </a:xfrm>
          <a:prstGeom prst="rect">
            <a:avLst/>
          </a:prstGeom>
          <a:solidFill>
            <a:schemeClr val="accent6">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object 6"/>
          <p:cNvPicPr/>
          <p:nvPr/>
        </p:nvPicPr>
        <p:blipFill>
          <a:blip r:embed="rId2" cstate="print"/>
          <a:stretch>
            <a:fillRect/>
          </a:stretch>
        </p:blipFill>
        <p:spPr>
          <a:xfrm>
            <a:off x="-6735" y="1849799"/>
            <a:ext cx="10065136" cy="3767810"/>
          </a:xfrm>
          <a:prstGeom prst="rect">
            <a:avLst/>
          </a:prstGeom>
        </p:spPr>
      </p:pic>
      <p:sp>
        <p:nvSpPr>
          <p:cNvPr id="3" name="Rectangle 2"/>
          <p:cNvSpPr/>
          <p:nvPr/>
        </p:nvSpPr>
        <p:spPr>
          <a:xfrm>
            <a:off x="-15715" y="1857373"/>
            <a:ext cx="10058401" cy="3754979"/>
          </a:xfrm>
          <a:prstGeom prst="rect">
            <a:avLst/>
          </a:prstGeom>
          <a:solidFill>
            <a:schemeClr val="accent6">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579FAAA-E946-4C08-943A-AAE61C975C4A}"/>
              </a:ext>
            </a:extLst>
          </p:cNvPr>
          <p:cNvSpPr/>
          <p:nvPr/>
        </p:nvSpPr>
        <p:spPr>
          <a:xfrm>
            <a:off x="690081" y="7167563"/>
            <a:ext cx="8686800" cy="369332"/>
          </a:xfrm>
          <a:prstGeom prst="rect">
            <a:avLst/>
          </a:prstGeom>
        </p:spPr>
        <p:txBody>
          <a:bodyPr wrap="square">
            <a:spAutoFit/>
          </a:bodyPr>
          <a:lstStyle/>
          <a:p>
            <a:r>
              <a:rPr lang="en-US" sz="900"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pic>
        <p:nvPicPr>
          <p:cNvPr id="23" name="Picture 22">
            <a:extLst>
              <a:ext uri="{FF2B5EF4-FFF2-40B4-BE49-F238E27FC236}">
                <a16:creationId xmlns:a16="http://schemas.microsoft.com/office/drawing/2014/main" id="{F829B8DC-B73D-425E-955A-A690E7BE3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2"/>
                </a:solidFill>
              </a:defRPr>
            </a:lvl1pPr>
          </a:lstStyle>
          <a:p>
            <a:pPr lvl="0"/>
            <a:r>
              <a:rPr lang="en-US" dirty="0"/>
              <a:t>Author(s)</a:t>
            </a:r>
          </a:p>
        </p:txBody>
      </p:sp>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685800" y="3139983"/>
            <a:ext cx="8686800" cy="665692"/>
          </a:xfrm>
          <a:prstGeom prst="rect">
            <a:avLst/>
          </a:prstGeom>
        </p:spPr>
        <p:txBody>
          <a:bodyPr anchor="b"/>
          <a:lstStyle>
            <a:lvl1pPr>
              <a:defRPr b="0" i="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2" name="Title 1"/>
          <p:cNvSpPr>
            <a:spLocks noGrp="1"/>
          </p:cNvSpPr>
          <p:nvPr>
            <p:ph type="title" hasCustomPrompt="1"/>
          </p:nvPr>
        </p:nvSpPr>
        <p:spPr>
          <a:xfrm>
            <a:off x="686238" y="3805675"/>
            <a:ext cx="8686800" cy="1806679"/>
          </a:xfrm>
          <a:prstGeom prst="rect">
            <a:avLst/>
          </a:prstGeom>
          <a:solidFill>
            <a:srgbClr val="FFFFFF">
              <a:alpha val="10196"/>
            </a:srgbClr>
          </a:solidFill>
        </p:spPr>
        <p:txBody>
          <a:bodyPr anchor="t">
            <a:normAutofit/>
          </a:bodyPr>
          <a:lstStyle>
            <a:lvl1pPr>
              <a:defRPr sz="4800">
                <a:solidFill>
                  <a:schemeClr val="bg1"/>
                </a:solidFill>
                <a:latin typeface="+mn-lt"/>
              </a:defRPr>
            </a:lvl1pPr>
          </a:lstStyle>
          <a:p>
            <a:r>
              <a:rPr lang="en-US" dirty="0"/>
              <a:t>Title (2 lines max)</a:t>
            </a:r>
          </a:p>
        </p:txBody>
      </p:sp>
    </p:spTree>
    <p:extLst>
      <p:ext uri="{BB962C8B-B14F-4D97-AF65-F5344CB8AC3E}">
        <p14:creationId xmlns:p14="http://schemas.microsoft.com/office/powerpoint/2010/main" val="19076189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genda/Contents - 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A96387-3C8B-41EC-9E0E-B170221D85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13" name="Text Placeholder 2">
            <a:extLst>
              <a:ext uri="{FF2B5EF4-FFF2-40B4-BE49-F238E27FC236}">
                <a16:creationId xmlns:a16="http://schemas.microsoft.com/office/drawing/2014/main" id="{79BFA142-BF46-4597-9BE9-7BE717B4AD1A}"/>
              </a:ext>
            </a:extLst>
          </p:cNvPr>
          <p:cNvSpPr>
            <a:spLocks noGrp="1"/>
          </p:cNvSpPr>
          <p:nvPr>
            <p:ph idx="1" hasCustomPrompt="1"/>
          </p:nvPr>
        </p:nvSpPr>
        <p:spPr>
          <a:xfrm>
            <a:off x="685800" y="1864017"/>
            <a:ext cx="8686800" cy="4435294"/>
          </a:xfrm>
          <a:prstGeom prst="rect">
            <a:avLst/>
          </a:prstGeom>
        </p:spPr>
        <p:txBody>
          <a:bodyPr vert="horz" lIns="91440" tIns="45720" rIns="91440" bIns="45720" rtlCol="0">
            <a:noAutofit/>
          </a:bodyPr>
          <a:lstStyle>
            <a:lvl1pPr>
              <a:spcBef>
                <a:spcPts val="1200"/>
              </a:spcBef>
              <a:spcAft>
                <a:spcPts val="600"/>
              </a:spcAft>
              <a:defRPr b="1" spc="100" baseline="0">
                <a:solidFill>
                  <a:schemeClr val="accent1"/>
                </a:solidFill>
                <a:latin typeface="+mj-lt"/>
              </a:defRPr>
            </a:lvl1pPr>
          </a:lstStyle>
          <a:p>
            <a:pPr lvl="0"/>
            <a:r>
              <a:rPr lang="en-US" dirty="0"/>
              <a:t>List Section Titles or Agenda Topics Here</a:t>
            </a:r>
          </a:p>
        </p:txBody>
      </p:sp>
      <p:sp>
        <p:nvSpPr>
          <p:cNvPr id="5" name="Title 1">
            <a:extLst>
              <a:ext uri="{FF2B5EF4-FFF2-40B4-BE49-F238E27FC236}">
                <a16:creationId xmlns:a16="http://schemas.microsoft.com/office/drawing/2014/main" id="{44CE4FD5-13F9-41A1-B219-426251250E72}"/>
              </a:ext>
            </a:extLst>
          </p:cNvPr>
          <p:cNvSpPr>
            <a:spLocks noGrp="1"/>
          </p:cNvSpPr>
          <p:nvPr>
            <p:ph type="title" hasCustomPrompt="1"/>
          </p:nvPr>
        </p:nvSpPr>
        <p:spPr>
          <a:xfrm>
            <a:off x="685800" y="732410"/>
            <a:ext cx="8681085" cy="1020190"/>
          </a:xfrm>
          <a:prstGeom prst="rect">
            <a:avLst/>
          </a:prstGeom>
        </p:spPr>
        <p:txBody>
          <a:bodyPr>
            <a:noAutofit/>
          </a:bodyPr>
          <a:lstStyle>
            <a:lvl1pPr>
              <a:defRPr sz="5400" b="0">
                <a:solidFill>
                  <a:schemeClr val="accent2"/>
                </a:solidFill>
                <a:latin typeface="Lato Light" panose="020F0302020204030203" pitchFamily="34" charset="0"/>
              </a:defRPr>
            </a:lvl1pPr>
          </a:lstStyle>
          <a:p>
            <a:r>
              <a:rPr lang="en-US" dirty="0"/>
              <a:t>Add Title Here</a:t>
            </a:r>
          </a:p>
        </p:txBody>
      </p:sp>
      <p:sp>
        <p:nvSpPr>
          <p:cNvPr id="6" name="Slide Number Placeholder 5">
            <a:extLst>
              <a:ext uri="{FF2B5EF4-FFF2-40B4-BE49-F238E27FC236}">
                <a16:creationId xmlns:a16="http://schemas.microsoft.com/office/drawing/2014/main" id="{8DB961BB-B270-4684-88B4-5542336E2F26}"/>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1859413040"/>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genda/Contents - Dark">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p:spPr>
      </p:pic>
      <p:sp>
        <p:nvSpPr>
          <p:cNvPr id="11" name="Text Placeholder 2">
            <a:extLst>
              <a:ext uri="{FF2B5EF4-FFF2-40B4-BE49-F238E27FC236}">
                <a16:creationId xmlns:a16="http://schemas.microsoft.com/office/drawing/2014/main" id="{CF2F2741-05BC-4C4B-BF60-869E289C791D}"/>
              </a:ext>
            </a:extLst>
          </p:cNvPr>
          <p:cNvSpPr>
            <a:spLocks noGrp="1"/>
          </p:cNvSpPr>
          <p:nvPr>
            <p:ph idx="1" hasCustomPrompt="1"/>
          </p:nvPr>
        </p:nvSpPr>
        <p:spPr>
          <a:xfrm>
            <a:off x="685800" y="1864017"/>
            <a:ext cx="8686800" cy="4435294"/>
          </a:xfrm>
          <a:prstGeom prst="rect">
            <a:avLst/>
          </a:prstGeom>
        </p:spPr>
        <p:txBody>
          <a:bodyPr vert="horz" lIns="91440" tIns="45720" rIns="91440" bIns="45720" rtlCol="0">
            <a:noAutofit/>
          </a:bodyPr>
          <a:lstStyle>
            <a:lvl1pPr>
              <a:spcBef>
                <a:spcPts val="1200"/>
              </a:spcBef>
              <a:spcAft>
                <a:spcPts val="600"/>
              </a:spcAft>
              <a:defRPr b="1" spc="100" baseline="0">
                <a:solidFill>
                  <a:schemeClr val="bg1"/>
                </a:solidFill>
                <a:latin typeface="+mj-lt"/>
              </a:defRPr>
            </a:lvl1pPr>
          </a:lstStyle>
          <a:p>
            <a:pPr lvl="0"/>
            <a:r>
              <a:rPr lang="en-US" dirty="0"/>
              <a:t>List Section Titles or Agenda Topics Here</a:t>
            </a:r>
          </a:p>
        </p:txBody>
      </p:sp>
      <p:sp>
        <p:nvSpPr>
          <p:cNvPr id="6" name="Title 1">
            <a:extLst>
              <a:ext uri="{FF2B5EF4-FFF2-40B4-BE49-F238E27FC236}">
                <a16:creationId xmlns:a16="http://schemas.microsoft.com/office/drawing/2014/main" id="{7DE5253C-6F07-412B-8A05-2483B8EF397B}"/>
              </a:ext>
            </a:extLst>
          </p:cNvPr>
          <p:cNvSpPr>
            <a:spLocks noGrp="1"/>
          </p:cNvSpPr>
          <p:nvPr>
            <p:ph type="title" hasCustomPrompt="1"/>
          </p:nvPr>
        </p:nvSpPr>
        <p:spPr>
          <a:xfrm>
            <a:off x="685800" y="732410"/>
            <a:ext cx="8681085" cy="1020190"/>
          </a:xfrm>
          <a:prstGeom prst="rect">
            <a:avLst/>
          </a:prstGeom>
        </p:spPr>
        <p:txBody>
          <a:bodyPr>
            <a:noAutofit/>
          </a:bodyPr>
          <a:lstStyle>
            <a:lvl1pPr>
              <a:defRPr sz="5400" b="0">
                <a:solidFill>
                  <a:schemeClr val="accent4"/>
                </a:solidFill>
                <a:latin typeface="Lato Light" panose="020F0302020204030203" pitchFamily="34" charset="0"/>
              </a:defRPr>
            </a:lvl1pPr>
          </a:lstStyle>
          <a:p>
            <a:r>
              <a:rPr lang="en-US" dirty="0"/>
              <a:t>Add Title Here</a:t>
            </a:r>
          </a:p>
        </p:txBody>
      </p:sp>
      <p:sp>
        <p:nvSpPr>
          <p:cNvPr id="8" name="Slide Number Placeholder 5">
            <a:extLst>
              <a:ext uri="{FF2B5EF4-FFF2-40B4-BE49-F238E27FC236}">
                <a16:creationId xmlns:a16="http://schemas.microsoft.com/office/drawing/2014/main" id="{1059957A-64D2-4064-8F81-BF208BF23816}"/>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1"/>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2147120311"/>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Break w Copy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980195"/>
            <a:ext cx="8686800" cy="949024"/>
          </a:xfrm>
          <a:prstGeom prst="rect">
            <a:avLst/>
          </a:prstGeom>
        </p:spPr>
        <p:txBody>
          <a:bodyPr/>
          <a:lstStyle>
            <a:lvl1pPr>
              <a:defRPr b="1" baseline="0">
                <a:solidFill>
                  <a:schemeClr val="accent1"/>
                </a:solidFill>
              </a:defRPr>
            </a:lvl1pPr>
          </a:lstStyle>
          <a:p>
            <a:r>
              <a:rPr lang="en-US" dirty="0"/>
              <a:t>Section Name</a:t>
            </a:r>
          </a:p>
        </p:txBody>
      </p:sp>
      <p:sp>
        <p:nvSpPr>
          <p:cNvPr id="10" name="Text Placeholder 9"/>
          <p:cNvSpPr>
            <a:spLocks noGrp="1"/>
          </p:cNvSpPr>
          <p:nvPr>
            <p:ph type="body" sz="quarter" idx="12" hasCustomPrompt="1"/>
          </p:nvPr>
        </p:nvSpPr>
        <p:spPr>
          <a:xfrm>
            <a:off x="685800" y="3131928"/>
            <a:ext cx="8686800" cy="2714943"/>
          </a:xfrm>
          <a:prstGeom prst="rect">
            <a:avLst/>
          </a:prstGeom>
        </p:spPr>
        <p:txBody>
          <a:bodyPr>
            <a:noAutofit/>
          </a:bodyPr>
          <a:lstStyle>
            <a:lvl1pPr>
              <a:defRPr sz="1800">
                <a:solidFill>
                  <a:schemeClr val="bg2">
                    <a:lumMod val="75000"/>
                  </a:schemeClr>
                </a:solidFill>
                <a:latin typeface="Lato Light" panose="020F0302020204030203" pitchFamily="34" charset="0"/>
              </a:defRPr>
            </a:lvl1pPr>
          </a:lstStyle>
          <a:p>
            <a:pPr lvl="0"/>
            <a:r>
              <a:rPr lang="en-US" dirty="0"/>
              <a:t>Highlight Text</a:t>
            </a:r>
          </a:p>
        </p:txBody>
      </p:sp>
      <p:sp>
        <p:nvSpPr>
          <p:cNvPr id="9" name="Text Placeholder 11"/>
          <p:cNvSpPr>
            <a:spLocks noGrp="1"/>
          </p:cNvSpPr>
          <p:nvPr>
            <p:ph type="body" sz="quarter" idx="13"/>
          </p:nvPr>
        </p:nvSpPr>
        <p:spPr>
          <a:xfrm>
            <a:off x="685800" y="1203515"/>
            <a:ext cx="8686800" cy="660295"/>
          </a:xfrm>
          <a:prstGeom prst="rect">
            <a:avLst/>
          </a:prstGeom>
        </p:spPr>
        <p:txBody>
          <a:bodyPr anchor="b"/>
          <a:lstStyle>
            <a:lvl1pPr>
              <a:defRPr i="1">
                <a:solidFill>
                  <a:schemeClr val="bg1">
                    <a:lumMod val="50000"/>
                  </a:schemeClr>
                </a:solidFill>
                <a:latin typeface="Lato Light" panose="020F0302020204030203" pitchFamily="34" charset="0"/>
              </a:defRPr>
            </a:lvl1pPr>
          </a:lstStyle>
          <a:p>
            <a:pPr lvl="0"/>
            <a:r>
              <a:rPr lang="en-US"/>
              <a:t>Edit Master text styles</a:t>
            </a:r>
          </a:p>
        </p:txBody>
      </p:sp>
      <p:pic>
        <p:nvPicPr>
          <p:cNvPr id="18" name="Picture 17">
            <a:extLst>
              <a:ext uri="{FF2B5EF4-FFF2-40B4-BE49-F238E27FC236}">
                <a16:creationId xmlns:a16="http://schemas.microsoft.com/office/drawing/2014/main" id="{82D8F524-4160-485B-8520-12D290E8CC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20" name="Rectangle 19">
            <a:extLst>
              <a:ext uri="{FF2B5EF4-FFF2-40B4-BE49-F238E27FC236}">
                <a16:creationId xmlns:a16="http://schemas.microsoft.com/office/drawing/2014/main" id="{44FC9359-EC3D-4ECD-A830-AAD7CEB95920}"/>
              </a:ext>
            </a:extLst>
          </p:cNvPr>
          <p:cNvSpPr/>
          <p:nvPr/>
        </p:nvSpPr>
        <p:spPr>
          <a:xfrm>
            <a:off x="660400" y="1881498"/>
            <a:ext cx="939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Slide Number Placeholder 5">
            <a:extLst>
              <a:ext uri="{FF2B5EF4-FFF2-40B4-BE49-F238E27FC236}">
                <a16:creationId xmlns:a16="http://schemas.microsoft.com/office/drawing/2014/main" id="{50B0B603-48D1-495F-9BE8-A07BADD146DE}"/>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21458722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ction Break w Copy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967856"/>
            <a:ext cx="8686800" cy="949024"/>
          </a:xfrm>
          <a:prstGeom prst="rect">
            <a:avLst/>
          </a:prstGeom>
        </p:spPr>
        <p:txBody>
          <a:bodyPr/>
          <a:lstStyle>
            <a:lvl1pPr>
              <a:defRPr b="1">
                <a:solidFill>
                  <a:schemeClr val="bg1"/>
                </a:solidFill>
              </a:defRPr>
            </a:lvl1pPr>
          </a:lstStyle>
          <a:p>
            <a:r>
              <a:rPr lang="en-US" dirty="0"/>
              <a:t>Section Name</a:t>
            </a:r>
          </a:p>
        </p:txBody>
      </p:sp>
      <p:sp>
        <p:nvSpPr>
          <p:cNvPr id="10" name="Text Placeholder 9"/>
          <p:cNvSpPr>
            <a:spLocks noGrp="1"/>
          </p:cNvSpPr>
          <p:nvPr>
            <p:ph type="body" sz="quarter" idx="12" hasCustomPrompt="1"/>
          </p:nvPr>
        </p:nvSpPr>
        <p:spPr>
          <a:xfrm>
            <a:off x="685800" y="3116843"/>
            <a:ext cx="8686800" cy="2714943"/>
          </a:xfrm>
          <a:prstGeom prst="rect">
            <a:avLst/>
          </a:prstGeom>
        </p:spPr>
        <p:txBody>
          <a:bodyPr>
            <a:noAutofit/>
          </a:bodyPr>
          <a:lstStyle>
            <a:lvl1pPr>
              <a:defRPr sz="1800">
                <a:solidFill>
                  <a:schemeClr val="bg1"/>
                </a:solidFill>
                <a:latin typeface="Lato Light" panose="020F0302020204030203" pitchFamily="34" charset="0"/>
              </a:defRPr>
            </a:lvl1pPr>
          </a:lstStyle>
          <a:p>
            <a:pPr lvl="0"/>
            <a:r>
              <a:rPr lang="en-US" dirty="0"/>
              <a:t>Highlight Text</a:t>
            </a:r>
          </a:p>
        </p:txBody>
      </p:sp>
      <p:sp>
        <p:nvSpPr>
          <p:cNvPr id="12" name="Text Placeholder 11"/>
          <p:cNvSpPr>
            <a:spLocks noGrp="1"/>
          </p:cNvSpPr>
          <p:nvPr>
            <p:ph type="body" sz="quarter" idx="13"/>
          </p:nvPr>
        </p:nvSpPr>
        <p:spPr>
          <a:xfrm>
            <a:off x="685800" y="1218663"/>
            <a:ext cx="8686800" cy="660295"/>
          </a:xfrm>
          <a:prstGeom prst="rect">
            <a:avLst/>
          </a:prstGeom>
        </p:spPr>
        <p:txBody>
          <a:bodyPr anchor="b"/>
          <a:lstStyle>
            <a:lvl1pPr>
              <a:defRPr i="1">
                <a:solidFill>
                  <a:schemeClr val="bg1"/>
                </a:solidFill>
                <a:latin typeface="Lato Light" panose="020F0302020204030203" pitchFamily="34" charset="0"/>
              </a:defRPr>
            </a:lvl1pPr>
          </a:lstStyle>
          <a:p>
            <a:pPr lvl="0"/>
            <a:r>
              <a:rPr lang="en-US"/>
              <a:t>Edit Master text styles</a:t>
            </a: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p:spPr>
      </p:pic>
      <p:sp>
        <p:nvSpPr>
          <p:cNvPr id="19" name="Rectangle 18">
            <a:extLst>
              <a:ext uri="{FF2B5EF4-FFF2-40B4-BE49-F238E27FC236}">
                <a16:creationId xmlns:a16="http://schemas.microsoft.com/office/drawing/2014/main" id="{2513049E-102E-437A-A353-3F453D0526A2}"/>
              </a:ext>
            </a:extLst>
          </p:cNvPr>
          <p:cNvSpPr/>
          <p:nvPr/>
        </p:nvSpPr>
        <p:spPr>
          <a:xfrm>
            <a:off x="660400" y="1881498"/>
            <a:ext cx="9398000" cy="986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Slide Number Placeholder 5">
            <a:extLst>
              <a:ext uri="{FF2B5EF4-FFF2-40B4-BE49-F238E27FC236}">
                <a16:creationId xmlns:a16="http://schemas.microsoft.com/office/drawing/2014/main" id="{3BADCD41-C8BB-405F-9624-B85B56FC795A}"/>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1"/>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337947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rmation + Char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7" name="Chart Placeholder 6"/>
          <p:cNvSpPr>
            <a:spLocks noGrp="1"/>
          </p:cNvSpPr>
          <p:nvPr>
            <p:ph type="chart" sz="quarter" idx="14"/>
          </p:nvPr>
        </p:nvSpPr>
        <p:spPr>
          <a:xfrm>
            <a:off x="685800" y="2404318"/>
            <a:ext cx="8686800" cy="4377482"/>
          </a:xfrm>
        </p:spPr>
        <p:txBody>
          <a:bodyPr/>
          <a:lstStyle/>
          <a:p>
            <a:r>
              <a:rPr lang="en-US" dirty="0"/>
              <a:t>Click icon to add chart</a:t>
            </a:r>
          </a:p>
        </p:txBody>
      </p:sp>
      <p:sp>
        <p:nvSpPr>
          <p:cNvPr id="6" name="Text Placeholder 5"/>
          <p:cNvSpPr>
            <a:spLocks noGrp="1"/>
          </p:cNvSpPr>
          <p:nvPr>
            <p:ph type="body" sz="quarter" idx="16" hasCustomPrompt="1"/>
          </p:nvPr>
        </p:nvSpPr>
        <p:spPr>
          <a:xfrm>
            <a:off x="685800" y="1636499"/>
            <a:ext cx="8686800" cy="731520"/>
          </a:xfrm>
        </p:spPr>
        <p:txBody>
          <a:bodyPr/>
          <a:lstStyle>
            <a:lvl1pPr>
              <a:defRPr>
                <a:solidFill>
                  <a:schemeClr val="accent6"/>
                </a:solidFill>
              </a:defRPr>
            </a:lvl1pPr>
            <a:lvl2pPr marL="334209" indent="-285750">
              <a:buClr>
                <a:schemeClr val="accent2"/>
              </a:buClr>
              <a:buFont typeface="Arial" panose="020B0604020202020204" pitchFamily="34" charset="0"/>
              <a:buChar char="•"/>
              <a:defRPr>
                <a:solidFill>
                  <a:schemeClr val="accent6"/>
                </a:solidFill>
              </a:defRPr>
            </a:lvl2pPr>
          </a:lstStyle>
          <a:p>
            <a:pPr lvl="1"/>
            <a:r>
              <a:rPr lang="en-US" dirty="0"/>
              <a:t>Info</a:t>
            </a:r>
          </a:p>
          <a:p>
            <a:pPr lvl="1"/>
            <a:r>
              <a:rPr lang="en-US" dirty="0"/>
              <a:t>Info</a:t>
            </a:r>
          </a:p>
          <a:p>
            <a:pPr lvl="1"/>
            <a:r>
              <a:rPr lang="en-US" dirty="0"/>
              <a:t>Info</a:t>
            </a:r>
          </a:p>
          <a:p>
            <a:pPr lvl="0"/>
            <a:endParaRPr lang="en-US" dirty="0"/>
          </a:p>
        </p:txBody>
      </p:sp>
      <p:sp>
        <p:nvSpPr>
          <p:cNvPr id="9" name="Title Placeholder 1">
            <a:extLst>
              <a:ext uri="{FF2B5EF4-FFF2-40B4-BE49-F238E27FC236}">
                <a16:creationId xmlns:a16="http://schemas.microsoft.com/office/drawing/2014/main" id="{A0DB9508-7793-4733-A1C4-F0AE5D42CAC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0" name="Footer Placeholder 19">
            <a:extLst>
              <a:ext uri="{FF2B5EF4-FFF2-40B4-BE49-F238E27FC236}">
                <a16:creationId xmlns:a16="http://schemas.microsoft.com/office/drawing/2014/main" id="{695443A3-A3DA-4A1C-98BD-B84530EE3965}"/>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1" name="Text Placeholder 6">
            <a:extLst>
              <a:ext uri="{FF2B5EF4-FFF2-40B4-BE49-F238E27FC236}">
                <a16:creationId xmlns:a16="http://schemas.microsoft.com/office/drawing/2014/main" id="{0470814F-15BF-4CD3-A379-AA59D2BD87A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41362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Break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44963"/>
            <a:ext cx="8675370" cy="1112631"/>
          </a:xfrm>
          <a:prstGeom prst="rect">
            <a:avLst/>
          </a:prstGeom>
        </p:spPr>
        <p:txBody>
          <a:bodyPr>
            <a:noAutofit/>
          </a:bodyPr>
          <a:lstStyle>
            <a:lvl1pPr>
              <a:defRPr sz="5400" b="0">
                <a:solidFill>
                  <a:schemeClr val="accent2"/>
                </a:solidFill>
                <a:latin typeface="Lato Light" panose="020F0302020204030203" pitchFamily="34" charset="0"/>
              </a:defRPr>
            </a:lvl1pPr>
          </a:lstStyle>
          <a:p>
            <a:r>
              <a:rPr lang="en-US" dirty="0"/>
              <a:t>Add Section Name Here</a:t>
            </a:r>
          </a:p>
        </p:txBody>
      </p:sp>
      <p:pic>
        <p:nvPicPr>
          <p:cNvPr id="10" name="Picture 9">
            <a:extLst>
              <a:ext uri="{FF2B5EF4-FFF2-40B4-BE49-F238E27FC236}">
                <a16:creationId xmlns:a16="http://schemas.microsoft.com/office/drawing/2014/main" id="{E4447956-850F-492E-B50F-952A3BAA18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4" name="Slide Number Placeholder 5">
            <a:extLst>
              <a:ext uri="{FF2B5EF4-FFF2-40B4-BE49-F238E27FC236}">
                <a16:creationId xmlns:a16="http://schemas.microsoft.com/office/drawing/2014/main" id="{5EEE1ECD-6A53-4F8E-BCC6-6A15DE97DAE2}"/>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1318853235"/>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Break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44963"/>
            <a:ext cx="8675370" cy="1112631"/>
          </a:xfrm>
          <a:prstGeom prst="rect">
            <a:avLst/>
          </a:prstGeom>
        </p:spPr>
        <p:txBody>
          <a:bodyPr>
            <a:noAutofit/>
          </a:bodyPr>
          <a:lstStyle>
            <a:lvl1pPr>
              <a:defRPr sz="5400" b="0">
                <a:solidFill>
                  <a:schemeClr val="accent4"/>
                </a:solidFill>
                <a:latin typeface="Lato Light" panose="020F0302020204030203" pitchFamily="34" charset="0"/>
              </a:defRPr>
            </a:lvl1pPr>
          </a:lstStyle>
          <a:p>
            <a:r>
              <a:rPr lang="en-US" dirty="0"/>
              <a:t>Add Section Name Here</a:t>
            </a:r>
          </a:p>
        </p:txBody>
      </p:sp>
      <p:pic>
        <p:nvPicPr>
          <p:cNvPr id="12" name="Picture 11">
            <a:extLst>
              <a:ext uri="{FF2B5EF4-FFF2-40B4-BE49-F238E27FC236}">
                <a16:creationId xmlns:a16="http://schemas.microsoft.com/office/drawing/2014/main" id="{4A614C11-B618-4F19-96BC-24526F651B83}"/>
              </a:ext>
            </a:extLst>
          </p:cNvPr>
          <p:cNvPicPr>
            <a:picLocks noChangeAspect="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91924" t="-5899"/>
          <a:stretch/>
        </p:blipFill>
        <p:spPr>
          <a:xfrm>
            <a:off x="9506368" y="6916328"/>
            <a:ext cx="232520" cy="856072"/>
          </a:xfrm>
          <a:prstGeom prst="rect">
            <a:avLst/>
          </a:prstGeom>
          <a:noFill/>
        </p:spPr>
      </p:pic>
      <p:sp>
        <p:nvSpPr>
          <p:cNvPr id="4" name="Slide Number Placeholder 5">
            <a:extLst>
              <a:ext uri="{FF2B5EF4-FFF2-40B4-BE49-F238E27FC236}">
                <a16:creationId xmlns:a16="http://schemas.microsoft.com/office/drawing/2014/main" id="{6BB62AFB-6159-4FE9-B88B-358114917DD4}"/>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1"/>
                </a:solidFill>
              </a:defRPr>
            </a:lvl1pPr>
          </a:lstStyle>
          <a:p>
            <a:fld id="{F9ED31CA-3E0D-45EE-8EB8-5F94B34C5E7A}" type="slidenum">
              <a:rPr lang="en-US" smtClean="0"/>
              <a:pPr/>
              <a:t>‹#›</a:t>
            </a:fld>
            <a:endParaRPr lang="en-US" dirty="0"/>
          </a:p>
        </p:txBody>
      </p:sp>
    </p:spTree>
    <p:extLst>
      <p:ext uri="{BB962C8B-B14F-4D97-AF65-F5344CB8AC3E}">
        <p14:creationId xmlns:p14="http://schemas.microsoft.com/office/powerpoint/2010/main" val="2721570311"/>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ack Cover - Whit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90800"/>
            <a:ext cx="4114800" cy="810537"/>
          </a:xfrm>
          <a:prstGeom prst="rect">
            <a:avLst/>
          </a:prstGeom>
        </p:spPr>
      </p:pic>
      <p:sp>
        <p:nvSpPr>
          <p:cNvPr id="5" name="Text Placeholder 5">
            <a:extLst>
              <a:ext uri="{FF2B5EF4-FFF2-40B4-BE49-F238E27FC236}">
                <a16:creationId xmlns:a16="http://schemas.microsoft.com/office/drawing/2014/main" id="{60F3A11E-B95F-4B9E-8A0F-2C5A0A5F7B10}"/>
              </a:ext>
            </a:extLst>
          </p:cNvPr>
          <p:cNvSpPr>
            <a:spLocks noGrp="1"/>
          </p:cNvSpPr>
          <p:nvPr>
            <p:ph type="body" sz="quarter" idx="13" hasCustomPrompt="1"/>
          </p:nvPr>
        </p:nvSpPr>
        <p:spPr>
          <a:xfrm>
            <a:off x="685800" y="4724400"/>
            <a:ext cx="4610100" cy="2721197"/>
          </a:xfrm>
          <a:prstGeom prst="rect">
            <a:avLst/>
          </a:prstGeom>
        </p:spPr>
        <p:txBody>
          <a:bodyPr anchor="b"/>
          <a:lstStyle>
            <a:lvl1pPr>
              <a:spcBef>
                <a:spcPts val="0"/>
              </a:spcBef>
              <a:defRPr sz="1600" b="0" baseline="0">
                <a:solidFill>
                  <a:schemeClr val="bg2"/>
                </a:solidFill>
                <a:latin typeface="Lato Light" panose="020F0302020204030203" pitchFamily="34" charset="0"/>
              </a:defRPr>
            </a:lvl1pPr>
          </a:lstStyle>
          <a:p>
            <a:pPr lvl="0"/>
            <a:r>
              <a:rPr lang="en-US" dirty="0"/>
              <a:t>Additional contact information</a:t>
            </a:r>
          </a:p>
        </p:txBody>
      </p:sp>
      <p:sp>
        <p:nvSpPr>
          <p:cNvPr id="8" name="TextBox 7">
            <a:extLst>
              <a:ext uri="{FF2B5EF4-FFF2-40B4-BE49-F238E27FC236}">
                <a16:creationId xmlns:a16="http://schemas.microsoft.com/office/drawing/2014/main" id="{4BDA1CF3-C321-4C03-AE06-930A2E57A487}"/>
              </a:ext>
            </a:extLst>
          </p:cNvPr>
          <p:cNvSpPr txBox="1"/>
          <p:nvPr/>
        </p:nvSpPr>
        <p:spPr>
          <a:xfrm>
            <a:off x="6728701" y="7107043"/>
            <a:ext cx="2669300" cy="338554"/>
          </a:xfrm>
          <a:prstGeom prst="rect">
            <a:avLst/>
          </a:prstGeom>
          <a:noFill/>
        </p:spPr>
        <p:txBody>
          <a:bodyPr wrap="square" rtlCol="0" anchor="b">
            <a:spAutoFit/>
          </a:bodyPr>
          <a:lstStyle/>
          <a:p>
            <a:pPr algn="r"/>
            <a:r>
              <a:rPr lang="en-US" sz="1600" b="1" dirty="0">
                <a:solidFill>
                  <a:schemeClr val="tx2"/>
                </a:solidFill>
                <a:latin typeface="+mj-lt"/>
              </a:rPr>
              <a:t>www.cnr.com</a:t>
            </a:r>
          </a:p>
        </p:txBody>
      </p:sp>
    </p:spTree>
    <p:extLst>
      <p:ext uri="{BB962C8B-B14F-4D97-AF65-F5344CB8AC3E}">
        <p14:creationId xmlns:p14="http://schemas.microsoft.com/office/powerpoint/2010/main" val="22920785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Chevron">
    <p:spTree>
      <p:nvGrpSpPr>
        <p:cNvPr id="1" name=""/>
        <p:cNvGrpSpPr/>
        <p:nvPr/>
      </p:nvGrpSpPr>
      <p:grpSpPr>
        <a:xfrm>
          <a:off x="0" y="0"/>
          <a:ext cx="0" cy="0"/>
          <a:chOff x="0" y="0"/>
          <a:chExt cx="0" cy="0"/>
        </a:xfrm>
      </p:grpSpPr>
      <p:sp>
        <p:nvSpPr>
          <p:cNvPr id="7" name="Pentagon 6"/>
          <p:cNvSpPr/>
          <p:nvPr/>
        </p:nvSpPr>
        <p:spPr>
          <a:xfrm>
            <a:off x="6137910" y="1600200"/>
            <a:ext cx="3920490" cy="5066577"/>
          </a:xfrm>
          <a:prstGeom prst="homePlate">
            <a:avLst>
              <a:gd name="adj" fmla="val 0"/>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dirty="0"/>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Pentagon 5"/>
          <p:cNvSpPr/>
          <p:nvPr/>
        </p:nvSpPr>
        <p:spPr>
          <a:xfrm>
            <a:off x="3108961" y="1612981"/>
            <a:ext cx="4520564" cy="5053796"/>
          </a:xfrm>
          <a:prstGeom prst="homePlate">
            <a:avLst>
              <a:gd name="adj" fmla="val 24375"/>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dirty="0"/>
          </a:p>
        </p:txBody>
      </p:sp>
      <p:sp>
        <p:nvSpPr>
          <p:cNvPr id="5" name="Pentagon 4"/>
          <p:cNvSpPr/>
          <p:nvPr/>
        </p:nvSpPr>
        <p:spPr>
          <a:xfrm>
            <a:off x="2" y="1612981"/>
            <a:ext cx="4229101" cy="5024582"/>
          </a:xfrm>
          <a:prstGeom prst="homePlate">
            <a:avLst>
              <a:gd name="adj" fmla="val 24375"/>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485" dirty="0"/>
          </a:p>
        </p:txBody>
      </p:sp>
      <p:sp>
        <p:nvSpPr>
          <p:cNvPr id="9" name="Text Placeholder 8"/>
          <p:cNvSpPr>
            <a:spLocks noGrp="1"/>
          </p:cNvSpPr>
          <p:nvPr>
            <p:ph type="body" sz="quarter" idx="12"/>
          </p:nvPr>
        </p:nvSpPr>
        <p:spPr>
          <a:xfrm>
            <a:off x="402074" y="2072640"/>
            <a:ext cx="2916674" cy="4422352"/>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3"/>
          </p:nvPr>
        </p:nvSpPr>
        <p:spPr>
          <a:xfrm>
            <a:off x="4019313" y="2072639"/>
            <a:ext cx="2916674" cy="4422352"/>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4"/>
          </p:nvPr>
        </p:nvSpPr>
        <p:spPr>
          <a:xfrm>
            <a:off x="7425649" y="2072638"/>
            <a:ext cx="2539287" cy="4422352"/>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2D8C5BF3-7D1A-414C-B998-498244C1137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5" name="Footer Placeholder 19">
            <a:extLst>
              <a:ext uri="{FF2B5EF4-FFF2-40B4-BE49-F238E27FC236}">
                <a16:creationId xmlns:a16="http://schemas.microsoft.com/office/drawing/2014/main" id="{ED8A3759-3E57-4360-89A4-FCA8C79526C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4" name="Text Placeholder 6">
            <a:extLst>
              <a:ext uri="{FF2B5EF4-FFF2-40B4-BE49-F238E27FC236}">
                <a16:creationId xmlns:a16="http://schemas.microsoft.com/office/drawing/2014/main" id="{401F2E94-71DF-43A9-8DB9-C2B12580C7FE}"/>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657653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l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3" name="Text Placeholder 2"/>
          <p:cNvSpPr>
            <a:spLocks noGrp="1"/>
          </p:cNvSpPr>
          <p:nvPr>
            <p:ph type="body" sz="quarter" idx="14" hasCustomPrompt="1"/>
          </p:nvPr>
        </p:nvSpPr>
        <p:spPr>
          <a:xfrm>
            <a:off x="533400" y="1857375"/>
            <a:ext cx="2933396" cy="2116293"/>
          </a:xfrm>
          <a:ln w="6350">
            <a:solidFill>
              <a:schemeClr val="accent1"/>
            </a:solidFill>
          </a:ln>
        </p:spPr>
        <p:txBody>
          <a:bodyPr anchor="ctr"/>
          <a:lstStyle>
            <a:lvl2pPr algn="ctr">
              <a:defRPr>
                <a:solidFill>
                  <a:schemeClr val="bg2">
                    <a:lumMod val="50000"/>
                  </a:schemeClr>
                </a:solidFill>
              </a:defRPr>
            </a:lvl2pPr>
          </a:lstStyle>
          <a:p>
            <a:pPr lvl="1"/>
            <a:r>
              <a:rPr lang="en-US" dirty="0" err="1"/>
              <a:t>Loreum</a:t>
            </a:r>
            <a:endParaRPr lang="en-US" dirty="0"/>
          </a:p>
        </p:txBody>
      </p:sp>
      <p:sp>
        <p:nvSpPr>
          <p:cNvPr id="19" name="Text Placeholder 2"/>
          <p:cNvSpPr>
            <a:spLocks noGrp="1"/>
          </p:cNvSpPr>
          <p:nvPr>
            <p:ph type="body" sz="quarter" idx="15" hasCustomPrompt="1"/>
          </p:nvPr>
        </p:nvSpPr>
        <p:spPr>
          <a:xfrm>
            <a:off x="533400" y="4191822"/>
            <a:ext cx="2933396" cy="2116293"/>
          </a:xfrm>
          <a:ln w="6350">
            <a:solidFill>
              <a:schemeClr val="accent3"/>
            </a:solidFill>
          </a:ln>
        </p:spPr>
        <p:txBody>
          <a:bodyPr anchor="ctr"/>
          <a:lstStyle>
            <a:lvl2pPr algn="ctr">
              <a:defRPr>
                <a:solidFill>
                  <a:schemeClr val="bg2">
                    <a:lumMod val="50000"/>
                  </a:schemeClr>
                </a:solidFill>
              </a:defRPr>
            </a:lvl2pPr>
          </a:lstStyle>
          <a:p>
            <a:pPr lvl="1"/>
            <a:r>
              <a:rPr lang="en-US" dirty="0" err="1"/>
              <a:t>Loreum</a:t>
            </a:r>
            <a:endParaRPr lang="en-US" dirty="0"/>
          </a:p>
        </p:txBody>
      </p:sp>
      <p:sp>
        <p:nvSpPr>
          <p:cNvPr id="24" name="Text Placeholder 2"/>
          <p:cNvSpPr>
            <a:spLocks noGrp="1"/>
          </p:cNvSpPr>
          <p:nvPr>
            <p:ph type="body" sz="quarter" idx="16" hasCustomPrompt="1"/>
          </p:nvPr>
        </p:nvSpPr>
        <p:spPr>
          <a:xfrm>
            <a:off x="3582683" y="1857375"/>
            <a:ext cx="2933396" cy="2116293"/>
          </a:xfrm>
          <a:ln w="6350">
            <a:solidFill>
              <a:schemeClr val="accent2"/>
            </a:solidFill>
          </a:ln>
        </p:spPr>
        <p:txBody>
          <a:bodyPr anchor="ctr"/>
          <a:lstStyle>
            <a:lvl2pPr algn="ctr">
              <a:defRPr>
                <a:solidFill>
                  <a:schemeClr val="bg2">
                    <a:lumMod val="50000"/>
                  </a:schemeClr>
                </a:solidFill>
              </a:defRPr>
            </a:lvl2pPr>
          </a:lstStyle>
          <a:p>
            <a:pPr lvl="1"/>
            <a:r>
              <a:rPr lang="en-US" dirty="0" err="1"/>
              <a:t>Loreum</a:t>
            </a:r>
            <a:endParaRPr lang="en-US" dirty="0"/>
          </a:p>
        </p:txBody>
      </p:sp>
      <p:sp>
        <p:nvSpPr>
          <p:cNvPr id="25" name="Text Placeholder 2"/>
          <p:cNvSpPr>
            <a:spLocks noGrp="1"/>
          </p:cNvSpPr>
          <p:nvPr>
            <p:ph type="body" sz="quarter" idx="17" hasCustomPrompt="1"/>
          </p:nvPr>
        </p:nvSpPr>
        <p:spPr>
          <a:xfrm>
            <a:off x="3582683" y="4191821"/>
            <a:ext cx="2933396" cy="2116293"/>
          </a:xfrm>
          <a:ln w="6350">
            <a:solidFill>
              <a:schemeClr val="tx2"/>
            </a:solidFill>
          </a:ln>
        </p:spPr>
        <p:txBody>
          <a:bodyPr anchor="ctr"/>
          <a:lstStyle>
            <a:lvl2pPr algn="ctr">
              <a:defRPr>
                <a:solidFill>
                  <a:schemeClr val="bg2">
                    <a:lumMod val="50000"/>
                  </a:schemeClr>
                </a:solidFill>
              </a:defRPr>
            </a:lvl2pPr>
          </a:lstStyle>
          <a:p>
            <a:pPr lvl="1"/>
            <a:r>
              <a:rPr lang="en-US" dirty="0" err="1"/>
              <a:t>Loreum</a:t>
            </a:r>
            <a:endParaRPr lang="en-US" dirty="0"/>
          </a:p>
        </p:txBody>
      </p:sp>
      <p:sp>
        <p:nvSpPr>
          <p:cNvPr id="26" name="Text Placeholder 2"/>
          <p:cNvSpPr>
            <a:spLocks noGrp="1"/>
          </p:cNvSpPr>
          <p:nvPr>
            <p:ph type="body" sz="quarter" idx="18" hasCustomPrompt="1"/>
          </p:nvPr>
        </p:nvSpPr>
        <p:spPr>
          <a:xfrm>
            <a:off x="6631967" y="1857375"/>
            <a:ext cx="2933396" cy="2116293"/>
          </a:xfrm>
          <a:ln w="6350">
            <a:solidFill>
              <a:schemeClr val="tx1"/>
            </a:solidFill>
          </a:ln>
        </p:spPr>
        <p:txBody>
          <a:bodyPr anchor="ctr"/>
          <a:lstStyle>
            <a:lvl2pPr algn="ctr">
              <a:defRPr>
                <a:solidFill>
                  <a:schemeClr val="bg2">
                    <a:lumMod val="50000"/>
                  </a:schemeClr>
                </a:solidFill>
              </a:defRPr>
            </a:lvl2pPr>
          </a:lstStyle>
          <a:p>
            <a:pPr lvl="1"/>
            <a:r>
              <a:rPr lang="en-US" dirty="0" err="1"/>
              <a:t>Loreum</a:t>
            </a:r>
            <a:endParaRPr lang="en-US" dirty="0"/>
          </a:p>
        </p:txBody>
      </p:sp>
      <p:sp>
        <p:nvSpPr>
          <p:cNvPr id="27" name="Text Placeholder 2"/>
          <p:cNvSpPr>
            <a:spLocks noGrp="1"/>
          </p:cNvSpPr>
          <p:nvPr>
            <p:ph type="body" sz="quarter" idx="19" hasCustomPrompt="1"/>
          </p:nvPr>
        </p:nvSpPr>
        <p:spPr>
          <a:xfrm>
            <a:off x="6631967" y="4191820"/>
            <a:ext cx="2933396" cy="2116293"/>
          </a:xfrm>
          <a:ln w="6350">
            <a:solidFill>
              <a:schemeClr val="accent6"/>
            </a:solidFill>
          </a:ln>
        </p:spPr>
        <p:txBody>
          <a:bodyPr anchor="ctr"/>
          <a:lstStyle>
            <a:lvl2pPr algn="ctr">
              <a:defRPr>
                <a:solidFill>
                  <a:schemeClr val="bg2">
                    <a:lumMod val="50000"/>
                  </a:schemeClr>
                </a:solidFill>
              </a:defRPr>
            </a:lvl2pPr>
          </a:lstStyle>
          <a:p>
            <a:pPr lvl="1"/>
            <a:r>
              <a:rPr lang="en-US" dirty="0" err="1"/>
              <a:t>Loreum</a:t>
            </a:r>
            <a:endParaRPr lang="en-US" dirty="0"/>
          </a:p>
        </p:txBody>
      </p:sp>
      <p:sp>
        <p:nvSpPr>
          <p:cNvPr id="16" name="Title Placeholder 1">
            <a:extLst>
              <a:ext uri="{FF2B5EF4-FFF2-40B4-BE49-F238E27FC236}">
                <a16:creationId xmlns:a16="http://schemas.microsoft.com/office/drawing/2014/main" id="{46B4C9EE-3A99-463C-BBFA-D6757D5C17B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7" name="Footer Placeholder 19">
            <a:extLst>
              <a:ext uri="{FF2B5EF4-FFF2-40B4-BE49-F238E27FC236}">
                <a16:creationId xmlns:a16="http://schemas.microsoft.com/office/drawing/2014/main" id="{CA46F2AF-881F-44B6-811B-9155138DE599}"/>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4E7595B3-2CD8-4256-8827-1BEE459D0E44}"/>
              </a:ext>
            </a:extLst>
          </p:cNvPr>
          <p:cNvSpPr>
            <a:spLocks noGrp="1"/>
          </p:cNvSpPr>
          <p:nvPr>
            <p:ph type="body" sz="quarter" idx="20"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9380510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Arrow Colo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4807915" y="1851025"/>
            <a:ext cx="4558970" cy="1409700"/>
          </a:xfrm>
        </p:spPr>
        <p:txBody>
          <a:bodyPr>
            <a:noAutofit/>
          </a:bodyPr>
          <a:lstStyle>
            <a:lvl1pPr>
              <a:defRPr sz="1400"/>
            </a:lvl1pPr>
          </a:lstStyle>
          <a:p>
            <a:pPr lvl="0"/>
            <a:r>
              <a:rPr lang="en-US"/>
              <a:t>Edit Master text styles</a:t>
            </a:r>
          </a:p>
        </p:txBody>
      </p:sp>
      <p:sp>
        <p:nvSpPr>
          <p:cNvPr id="10" name="Text Placeholder 8"/>
          <p:cNvSpPr>
            <a:spLocks noGrp="1"/>
          </p:cNvSpPr>
          <p:nvPr>
            <p:ph type="body" sz="quarter" idx="13"/>
          </p:nvPr>
        </p:nvSpPr>
        <p:spPr>
          <a:xfrm>
            <a:off x="4807915" y="3371281"/>
            <a:ext cx="4558970" cy="1409700"/>
          </a:xfrm>
        </p:spPr>
        <p:txBody>
          <a:bodyPr>
            <a:noAutofit/>
          </a:bodyPr>
          <a:lstStyle>
            <a:lvl1pPr>
              <a:defRPr sz="1400"/>
            </a:lvl1pPr>
          </a:lstStyle>
          <a:p>
            <a:pPr lvl="0"/>
            <a:r>
              <a:rPr lang="en-US"/>
              <a:t>Edit Master text styles</a:t>
            </a:r>
          </a:p>
        </p:txBody>
      </p:sp>
      <p:sp>
        <p:nvSpPr>
          <p:cNvPr id="11" name="Text Placeholder 8"/>
          <p:cNvSpPr>
            <a:spLocks noGrp="1"/>
          </p:cNvSpPr>
          <p:nvPr>
            <p:ph type="body" sz="quarter" idx="14"/>
          </p:nvPr>
        </p:nvSpPr>
        <p:spPr>
          <a:xfrm>
            <a:off x="4807915" y="4910880"/>
            <a:ext cx="4558970" cy="1409699"/>
          </a:xfrm>
        </p:spPr>
        <p:txBody>
          <a:bodyPr>
            <a:noAutofit/>
          </a:bodyPr>
          <a:lstStyle>
            <a:lvl1pPr>
              <a:defRPr sz="1400"/>
            </a:lvl1pPr>
          </a:lstStyle>
          <a:p>
            <a:pPr lvl="0"/>
            <a:r>
              <a:rPr lang="en-US"/>
              <a:t>Edit Master text styles</a:t>
            </a:r>
          </a:p>
        </p:txBody>
      </p:sp>
      <p:sp>
        <p:nvSpPr>
          <p:cNvPr id="12" name="Text Placeholder 11"/>
          <p:cNvSpPr>
            <a:spLocks noGrp="1"/>
          </p:cNvSpPr>
          <p:nvPr>
            <p:ph type="body" sz="quarter" idx="19"/>
          </p:nvPr>
        </p:nvSpPr>
        <p:spPr>
          <a:xfrm>
            <a:off x="685800" y="1851025"/>
            <a:ext cx="3657600" cy="1409700"/>
          </a:xfrm>
          <a:prstGeom prst="homePlate">
            <a:avLst>
              <a:gd name="adj" fmla="val 4485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3" name="Text Placeholder 11"/>
          <p:cNvSpPr>
            <a:spLocks noGrp="1"/>
          </p:cNvSpPr>
          <p:nvPr>
            <p:ph type="body" sz="quarter" idx="20"/>
          </p:nvPr>
        </p:nvSpPr>
        <p:spPr>
          <a:xfrm>
            <a:off x="685800" y="3371281"/>
            <a:ext cx="3657600" cy="1409700"/>
          </a:xfrm>
          <a:prstGeom prst="homePlate">
            <a:avLst>
              <a:gd name="adj" fmla="val 44852"/>
            </a:avLst>
          </a:prstGeom>
          <a:solidFill>
            <a:schemeClr val="accent2"/>
          </a:solidFill>
        </p:spPr>
        <p:txBody>
          <a:bodyPr anchor="ctr"/>
          <a:lstStyle>
            <a:lvl1pPr>
              <a:defRPr b="1">
                <a:solidFill>
                  <a:schemeClr val="bg1"/>
                </a:solidFill>
              </a:defRPr>
            </a:lvl1pPr>
          </a:lstStyle>
          <a:p>
            <a:pPr lvl="0"/>
            <a:r>
              <a:rPr lang="en-US"/>
              <a:t>Edit Master text styles</a:t>
            </a:r>
          </a:p>
        </p:txBody>
      </p:sp>
      <p:sp>
        <p:nvSpPr>
          <p:cNvPr id="24" name="Text Placeholder 11"/>
          <p:cNvSpPr>
            <a:spLocks noGrp="1"/>
          </p:cNvSpPr>
          <p:nvPr>
            <p:ph type="body" sz="quarter" idx="21"/>
          </p:nvPr>
        </p:nvSpPr>
        <p:spPr>
          <a:xfrm>
            <a:off x="682171" y="4910879"/>
            <a:ext cx="3657600" cy="1409700"/>
          </a:xfrm>
          <a:prstGeom prst="homePlate">
            <a:avLst>
              <a:gd name="adj" fmla="val 44852"/>
            </a:avLst>
          </a:prstGeom>
          <a:solidFill>
            <a:schemeClr val="accent3"/>
          </a:solidFill>
        </p:spPr>
        <p:txBody>
          <a:bodyPr anchor="ctr"/>
          <a:lstStyle>
            <a:lvl1pPr>
              <a:defRPr b="1">
                <a:solidFill>
                  <a:schemeClr val="bg1"/>
                </a:solidFill>
              </a:defRPr>
            </a:lvl1pPr>
          </a:lstStyle>
          <a:p>
            <a:pPr lvl="0"/>
            <a:r>
              <a:rPr lang="en-US"/>
              <a:t>Edit Master text styles</a:t>
            </a:r>
          </a:p>
        </p:txBody>
      </p:sp>
      <p:sp>
        <p:nvSpPr>
          <p:cNvPr id="14" name="Title Placeholder 1">
            <a:extLst>
              <a:ext uri="{FF2B5EF4-FFF2-40B4-BE49-F238E27FC236}">
                <a16:creationId xmlns:a16="http://schemas.microsoft.com/office/drawing/2014/main" id="{9B5AC991-D679-482E-97D8-8FA218F45FC6}"/>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5" name="Footer Placeholder 19">
            <a:extLst>
              <a:ext uri="{FF2B5EF4-FFF2-40B4-BE49-F238E27FC236}">
                <a16:creationId xmlns:a16="http://schemas.microsoft.com/office/drawing/2014/main" id="{43AB35CB-B8B7-4667-B8E3-1CDFE82F0F80}"/>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ext Placeholder 6">
            <a:extLst>
              <a:ext uri="{FF2B5EF4-FFF2-40B4-BE49-F238E27FC236}">
                <a16:creationId xmlns:a16="http://schemas.microsoft.com/office/drawing/2014/main" id="{66DE7E26-3C06-40B0-BC2E-FA051385CD26}"/>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none"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6875815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Arrow Nav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4807916" y="1851025"/>
            <a:ext cx="4558970" cy="1409700"/>
          </a:xfrm>
        </p:spPr>
        <p:txBody>
          <a:bodyPr>
            <a:noAutofit/>
          </a:bodyPr>
          <a:lstStyle>
            <a:lvl1pPr>
              <a:defRPr sz="1400"/>
            </a:lvl1pPr>
          </a:lstStyle>
          <a:p>
            <a:pPr lvl="0"/>
            <a:r>
              <a:rPr lang="en-US"/>
              <a:t>Edit Master text styles</a:t>
            </a:r>
          </a:p>
        </p:txBody>
      </p:sp>
      <p:sp>
        <p:nvSpPr>
          <p:cNvPr id="10" name="Text Placeholder 8"/>
          <p:cNvSpPr>
            <a:spLocks noGrp="1"/>
          </p:cNvSpPr>
          <p:nvPr>
            <p:ph type="body" sz="quarter" idx="13"/>
          </p:nvPr>
        </p:nvSpPr>
        <p:spPr>
          <a:xfrm>
            <a:off x="4807915" y="3380952"/>
            <a:ext cx="4558970" cy="1409700"/>
          </a:xfrm>
        </p:spPr>
        <p:txBody>
          <a:bodyPr>
            <a:noAutofit/>
          </a:bodyPr>
          <a:lstStyle>
            <a:lvl1pPr>
              <a:defRPr sz="1400"/>
            </a:lvl1pPr>
          </a:lstStyle>
          <a:p>
            <a:pPr lvl="0"/>
            <a:r>
              <a:rPr lang="en-US"/>
              <a:t>Edit Master text styles</a:t>
            </a:r>
          </a:p>
        </p:txBody>
      </p:sp>
      <p:sp>
        <p:nvSpPr>
          <p:cNvPr id="11" name="Text Placeholder 8"/>
          <p:cNvSpPr>
            <a:spLocks noGrp="1"/>
          </p:cNvSpPr>
          <p:nvPr>
            <p:ph type="body" sz="quarter" idx="14"/>
          </p:nvPr>
        </p:nvSpPr>
        <p:spPr>
          <a:xfrm>
            <a:off x="4807916" y="4910880"/>
            <a:ext cx="4558970" cy="1409699"/>
          </a:xfrm>
        </p:spPr>
        <p:txBody>
          <a:bodyPr>
            <a:noAutofit/>
          </a:bodyPr>
          <a:lstStyle>
            <a:lvl1pPr>
              <a:defRPr sz="1400"/>
            </a:lvl1pPr>
          </a:lstStyle>
          <a:p>
            <a:pPr lvl="0"/>
            <a:r>
              <a:rPr lang="en-US"/>
              <a:t>Edit Master text styles</a:t>
            </a:r>
          </a:p>
        </p:txBody>
      </p:sp>
      <p:sp>
        <p:nvSpPr>
          <p:cNvPr id="12" name="Text Placeholder 11"/>
          <p:cNvSpPr>
            <a:spLocks noGrp="1"/>
          </p:cNvSpPr>
          <p:nvPr>
            <p:ph type="body" sz="quarter" idx="19"/>
          </p:nvPr>
        </p:nvSpPr>
        <p:spPr>
          <a:xfrm>
            <a:off x="685800" y="1851025"/>
            <a:ext cx="3657600" cy="1409700"/>
          </a:xfrm>
          <a:prstGeom prst="homePlate">
            <a:avLst>
              <a:gd name="adj" fmla="val 4485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3" name="Text Placeholder 11"/>
          <p:cNvSpPr>
            <a:spLocks noGrp="1"/>
          </p:cNvSpPr>
          <p:nvPr>
            <p:ph type="body" sz="quarter" idx="20"/>
          </p:nvPr>
        </p:nvSpPr>
        <p:spPr>
          <a:xfrm>
            <a:off x="685800" y="3380952"/>
            <a:ext cx="3657600" cy="1409700"/>
          </a:xfrm>
          <a:prstGeom prst="homePlate">
            <a:avLst>
              <a:gd name="adj" fmla="val 4485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4" name="Text Placeholder 11"/>
          <p:cNvSpPr>
            <a:spLocks noGrp="1"/>
          </p:cNvSpPr>
          <p:nvPr>
            <p:ph type="body" sz="quarter" idx="21"/>
          </p:nvPr>
        </p:nvSpPr>
        <p:spPr>
          <a:xfrm>
            <a:off x="682171" y="4910879"/>
            <a:ext cx="3657600" cy="1409700"/>
          </a:xfrm>
          <a:prstGeom prst="homePlate">
            <a:avLst>
              <a:gd name="adj" fmla="val 4485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14" name="Title Placeholder 1">
            <a:extLst>
              <a:ext uri="{FF2B5EF4-FFF2-40B4-BE49-F238E27FC236}">
                <a16:creationId xmlns:a16="http://schemas.microsoft.com/office/drawing/2014/main" id="{83A4D0FE-44B6-417A-913C-DA5105C67E96}"/>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5" name="Footer Placeholder 19">
            <a:extLst>
              <a:ext uri="{FF2B5EF4-FFF2-40B4-BE49-F238E27FC236}">
                <a16:creationId xmlns:a16="http://schemas.microsoft.com/office/drawing/2014/main" id="{22CB3913-C22C-40A4-A75C-94D96B7280EC}"/>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ext Placeholder 6">
            <a:extLst>
              <a:ext uri="{FF2B5EF4-FFF2-40B4-BE49-F238E27FC236}">
                <a16:creationId xmlns:a16="http://schemas.microsoft.com/office/drawing/2014/main" id="{86D43081-1FBC-4A31-9F5E-88D03DBE24FC}"/>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8261468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hort 3 Arrow Nav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2957170" y="1851345"/>
            <a:ext cx="3822192" cy="1408747"/>
          </a:xfrm>
        </p:spPr>
        <p:txBody>
          <a:bodyPr anchor="ctr">
            <a:noAutofit/>
          </a:bodyPr>
          <a:lstStyle>
            <a:lvl1pPr>
              <a:defRPr sz="1400">
                <a:latin typeface="+mn-lt"/>
              </a:defRPr>
            </a:lvl1pPr>
          </a:lstStyle>
          <a:p>
            <a:pPr lvl="0"/>
            <a:r>
              <a:rPr lang="en-US"/>
              <a:t>Edit Master text styles</a:t>
            </a:r>
          </a:p>
        </p:txBody>
      </p:sp>
      <p:sp>
        <p:nvSpPr>
          <p:cNvPr id="10" name="Text Placeholder 8"/>
          <p:cNvSpPr>
            <a:spLocks noGrp="1"/>
          </p:cNvSpPr>
          <p:nvPr>
            <p:ph type="body" sz="quarter" idx="13"/>
          </p:nvPr>
        </p:nvSpPr>
        <p:spPr>
          <a:xfrm>
            <a:off x="2957170" y="3371283"/>
            <a:ext cx="3822192" cy="1408747"/>
          </a:xfrm>
        </p:spPr>
        <p:txBody>
          <a:bodyPr anchor="ctr">
            <a:noAutofit/>
          </a:bodyPr>
          <a:lstStyle>
            <a:lvl1pPr>
              <a:defRPr sz="1400">
                <a:latin typeface="+mn-lt"/>
              </a:defRPr>
            </a:lvl1pPr>
          </a:lstStyle>
          <a:p>
            <a:pPr lvl="0"/>
            <a:r>
              <a:rPr lang="en-US"/>
              <a:t>Edit Master text styles</a:t>
            </a:r>
          </a:p>
        </p:txBody>
      </p:sp>
      <p:sp>
        <p:nvSpPr>
          <p:cNvPr id="11" name="Text Placeholder 8"/>
          <p:cNvSpPr>
            <a:spLocks noGrp="1"/>
          </p:cNvSpPr>
          <p:nvPr>
            <p:ph type="body" sz="quarter" idx="14"/>
          </p:nvPr>
        </p:nvSpPr>
        <p:spPr>
          <a:xfrm>
            <a:off x="2957170" y="4963002"/>
            <a:ext cx="3822192" cy="1408747"/>
          </a:xfrm>
        </p:spPr>
        <p:txBody>
          <a:bodyPr anchor="ctr">
            <a:noAutofit/>
          </a:bodyPr>
          <a:lstStyle>
            <a:lvl1pPr>
              <a:defRPr sz="1400">
                <a:latin typeface="+mn-lt"/>
              </a:defRPr>
            </a:lvl1pPr>
          </a:lstStyle>
          <a:p>
            <a:pPr lvl="0"/>
            <a:r>
              <a:rPr lang="en-US"/>
              <a:t>Edit Master text styles</a:t>
            </a:r>
          </a:p>
        </p:txBody>
      </p:sp>
      <p:sp>
        <p:nvSpPr>
          <p:cNvPr id="12" name="Text Placeholder 11"/>
          <p:cNvSpPr>
            <a:spLocks noGrp="1"/>
          </p:cNvSpPr>
          <p:nvPr>
            <p:ph type="body" sz="quarter" idx="18"/>
          </p:nvPr>
        </p:nvSpPr>
        <p:spPr>
          <a:xfrm>
            <a:off x="6879948" y="1851343"/>
            <a:ext cx="2486939" cy="1430480"/>
          </a:xfrm>
        </p:spPr>
        <p:txBody>
          <a:bodyPr anchor="ctr">
            <a:noAutofit/>
          </a:bodyPr>
          <a:lstStyle>
            <a:lvl1pPr>
              <a:defRPr sz="1400">
                <a:solidFill>
                  <a:schemeClr val="accent2"/>
                </a:solidFill>
                <a:latin typeface="+mn-lt"/>
              </a:defRPr>
            </a:lvl1pPr>
          </a:lstStyle>
          <a:p>
            <a:pPr lvl="0"/>
            <a:r>
              <a:rPr lang="en-US"/>
              <a:t>Edit Master text styles</a:t>
            </a:r>
          </a:p>
        </p:txBody>
      </p:sp>
      <p:sp>
        <p:nvSpPr>
          <p:cNvPr id="16" name="Text Placeholder 11"/>
          <p:cNvSpPr>
            <a:spLocks noGrp="1"/>
          </p:cNvSpPr>
          <p:nvPr>
            <p:ph type="body" sz="quarter" idx="19"/>
          </p:nvPr>
        </p:nvSpPr>
        <p:spPr>
          <a:xfrm>
            <a:off x="6879948" y="3396305"/>
            <a:ext cx="2486939" cy="1430480"/>
          </a:xfrm>
        </p:spPr>
        <p:txBody>
          <a:bodyPr anchor="ctr">
            <a:noAutofit/>
          </a:bodyPr>
          <a:lstStyle>
            <a:lvl1pPr>
              <a:defRPr sz="1400">
                <a:solidFill>
                  <a:schemeClr val="accent2"/>
                </a:solidFill>
                <a:latin typeface="+mn-lt"/>
              </a:defRPr>
            </a:lvl1pPr>
          </a:lstStyle>
          <a:p>
            <a:pPr lvl="0"/>
            <a:r>
              <a:rPr lang="en-US"/>
              <a:t>Edit Master text styles</a:t>
            </a:r>
          </a:p>
        </p:txBody>
      </p:sp>
      <p:sp>
        <p:nvSpPr>
          <p:cNvPr id="17" name="Text Placeholder 11"/>
          <p:cNvSpPr>
            <a:spLocks noGrp="1"/>
          </p:cNvSpPr>
          <p:nvPr>
            <p:ph type="body" sz="quarter" idx="20"/>
          </p:nvPr>
        </p:nvSpPr>
        <p:spPr>
          <a:xfrm>
            <a:off x="6879948" y="4941267"/>
            <a:ext cx="2486939" cy="1430480"/>
          </a:xfrm>
        </p:spPr>
        <p:txBody>
          <a:bodyPr anchor="ctr">
            <a:noAutofit/>
          </a:bodyPr>
          <a:lstStyle>
            <a:lvl1pPr>
              <a:defRPr sz="1400">
                <a:solidFill>
                  <a:schemeClr val="accent2"/>
                </a:solidFill>
                <a:latin typeface="+mn-lt"/>
              </a:defRPr>
            </a:lvl1pPr>
          </a:lstStyle>
          <a:p>
            <a:pPr lvl="0"/>
            <a:r>
              <a:rPr lang="en-US"/>
              <a:t>Edit Master text styles</a:t>
            </a:r>
          </a:p>
        </p:txBody>
      </p:sp>
      <p:sp>
        <p:nvSpPr>
          <p:cNvPr id="25" name="Text Placeholder 24"/>
          <p:cNvSpPr>
            <a:spLocks noGrp="1"/>
          </p:cNvSpPr>
          <p:nvPr>
            <p:ph type="body" sz="quarter" idx="22"/>
          </p:nvPr>
        </p:nvSpPr>
        <p:spPr>
          <a:xfrm>
            <a:off x="685800" y="1857375"/>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6" name="Text Placeholder 24"/>
          <p:cNvSpPr>
            <a:spLocks noGrp="1"/>
          </p:cNvSpPr>
          <p:nvPr>
            <p:ph type="body" sz="quarter" idx="23"/>
          </p:nvPr>
        </p:nvSpPr>
        <p:spPr>
          <a:xfrm>
            <a:off x="674914" y="3404391"/>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7" name="Text Placeholder 24"/>
          <p:cNvSpPr>
            <a:spLocks noGrp="1"/>
          </p:cNvSpPr>
          <p:nvPr>
            <p:ph type="body" sz="quarter" idx="24"/>
          </p:nvPr>
        </p:nvSpPr>
        <p:spPr>
          <a:xfrm>
            <a:off x="671286" y="4944513"/>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18" name="Title Placeholder 1">
            <a:extLst>
              <a:ext uri="{FF2B5EF4-FFF2-40B4-BE49-F238E27FC236}">
                <a16:creationId xmlns:a16="http://schemas.microsoft.com/office/drawing/2014/main" id="{F81AE602-6ECF-4F49-B84F-E1D6D04993C0}"/>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9" name="Footer Placeholder 19">
            <a:extLst>
              <a:ext uri="{FF2B5EF4-FFF2-40B4-BE49-F238E27FC236}">
                <a16:creationId xmlns:a16="http://schemas.microsoft.com/office/drawing/2014/main" id="{8A9E25BF-9D92-4BF0-B637-66CC541F6DEF}"/>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20" name="Text Placeholder 6">
            <a:extLst>
              <a:ext uri="{FF2B5EF4-FFF2-40B4-BE49-F238E27FC236}">
                <a16:creationId xmlns:a16="http://schemas.microsoft.com/office/drawing/2014/main" id="{BA546630-EE4B-488D-A713-6B636DDA73B3}"/>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3812686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hort 3 Arrow Colo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9" name="Text Placeholder 8"/>
          <p:cNvSpPr>
            <a:spLocks noGrp="1"/>
          </p:cNvSpPr>
          <p:nvPr>
            <p:ph type="body" sz="quarter" idx="12"/>
          </p:nvPr>
        </p:nvSpPr>
        <p:spPr>
          <a:xfrm>
            <a:off x="2957170" y="1862210"/>
            <a:ext cx="3822192" cy="1408747"/>
          </a:xfrm>
        </p:spPr>
        <p:txBody>
          <a:bodyPr anchor="ctr">
            <a:noAutofit/>
          </a:bodyPr>
          <a:lstStyle>
            <a:lvl1pPr>
              <a:defRPr sz="1400">
                <a:latin typeface="+mn-lt"/>
              </a:defRPr>
            </a:lvl1pPr>
          </a:lstStyle>
          <a:p>
            <a:pPr lvl="0"/>
            <a:r>
              <a:rPr lang="en-US"/>
              <a:t>Edit Master text styles</a:t>
            </a:r>
          </a:p>
        </p:txBody>
      </p:sp>
      <p:sp>
        <p:nvSpPr>
          <p:cNvPr id="10" name="Text Placeholder 8"/>
          <p:cNvSpPr>
            <a:spLocks noGrp="1"/>
          </p:cNvSpPr>
          <p:nvPr>
            <p:ph type="body" sz="quarter" idx="13"/>
          </p:nvPr>
        </p:nvSpPr>
        <p:spPr>
          <a:xfrm>
            <a:off x="2957170" y="3395457"/>
            <a:ext cx="3822192" cy="1408747"/>
          </a:xfrm>
        </p:spPr>
        <p:txBody>
          <a:bodyPr anchor="ctr">
            <a:noAutofit/>
          </a:bodyPr>
          <a:lstStyle>
            <a:lvl1pPr>
              <a:defRPr sz="1400">
                <a:latin typeface="+mn-lt"/>
              </a:defRPr>
            </a:lvl1pPr>
          </a:lstStyle>
          <a:p>
            <a:pPr lvl="0"/>
            <a:r>
              <a:rPr lang="en-US"/>
              <a:t>Edit Master text styles</a:t>
            </a:r>
          </a:p>
        </p:txBody>
      </p:sp>
      <p:sp>
        <p:nvSpPr>
          <p:cNvPr id="11" name="Text Placeholder 8"/>
          <p:cNvSpPr>
            <a:spLocks noGrp="1"/>
          </p:cNvSpPr>
          <p:nvPr>
            <p:ph type="body" sz="quarter" idx="14"/>
          </p:nvPr>
        </p:nvSpPr>
        <p:spPr>
          <a:xfrm>
            <a:off x="2957170" y="4952134"/>
            <a:ext cx="3822192" cy="1408747"/>
          </a:xfrm>
        </p:spPr>
        <p:txBody>
          <a:bodyPr anchor="ctr">
            <a:noAutofit/>
          </a:bodyPr>
          <a:lstStyle>
            <a:lvl1pPr>
              <a:defRPr sz="1400">
                <a:latin typeface="+mn-lt"/>
              </a:defRPr>
            </a:lvl1pPr>
          </a:lstStyle>
          <a:p>
            <a:pPr lvl="0"/>
            <a:r>
              <a:rPr lang="en-US"/>
              <a:t>Edit Master text styles</a:t>
            </a:r>
          </a:p>
        </p:txBody>
      </p:sp>
      <p:sp>
        <p:nvSpPr>
          <p:cNvPr id="12" name="Text Placeholder 11"/>
          <p:cNvSpPr>
            <a:spLocks noGrp="1"/>
          </p:cNvSpPr>
          <p:nvPr>
            <p:ph type="body" sz="quarter" idx="18"/>
          </p:nvPr>
        </p:nvSpPr>
        <p:spPr>
          <a:xfrm>
            <a:off x="6879947" y="1862209"/>
            <a:ext cx="2486939" cy="1416367"/>
          </a:xfrm>
        </p:spPr>
        <p:txBody>
          <a:bodyPr anchor="ctr">
            <a:noAutofit/>
          </a:bodyPr>
          <a:lstStyle>
            <a:lvl1pPr>
              <a:defRPr sz="1400">
                <a:solidFill>
                  <a:schemeClr val="accent2"/>
                </a:solidFill>
                <a:latin typeface="+mn-lt"/>
              </a:defRPr>
            </a:lvl1pPr>
          </a:lstStyle>
          <a:p>
            <a:pPr lvl="0"/>
            <a:r>
              <a:rPr lang="en-US"/>
              <a:t>Edit Master text styles</a:t>
            </a:r>
          </a:p>
        </p:txBody>
      </p:sp>
      <p:sp>
        <p:nvSpPr>
          <p:cNvPr id="16" name="Text Placeholder 11"/>
          <p:cNvSpPr>
            <a:spLocks noGrp="1"/>
          </p:cNvSpPr>
          <p:nvPr>
            <p:ph type="body" sz="quarter" idx="19"/>
          </p:nvPr>
        </p:nvSpPr>
        <p:spPr>
          <a:xfrm>
            <a:off x="6879947" y="3387836"/>
            <a:ext cx="2486939" cy="1423988"/>
          </a:xfrm>
        </p:spPr>
        <p:txBody>
          <a:bodyPr anchor="ctr">
            <a:noAutofit/>
          </a:bodyPr>
          <a:lstStyle>
            <a:lvl1pPr>
              <a:defRPr sz="1400">
                <a:solidFill>
                  <a:schemeClr val="accent2"/>
                </a:solidFill>
                <a:latin typeface="+mn-lt"/>
              </a:defRPr>
            </a:lvl1pPr>
          </a:lstStyle>
          <a:p>
            <a:pPr lvl="0"/>
            <a:r>
              <a:rPr lang="en-US"/>
              <a:t>Edit Master text styles</a:t>
            </a:r>
          </a:p>
        </p:txBody>
      </p:sp>
      <p:sp>
        <p:nvSpPr>
          <p:cNvPr id="17" name="Text Placeholder 11"/>
          <p:cNvSpPr>
            <a:spLocks noGrp="1"/>
          </p:cNvSpPr>
          <p:nvPr>
            <p:ph type="body" sz="quarter" idx="20"/>
          </p:nvPr>
        </p:nvSpPr>
        <p:spPr>
          <a:xfrm>
            <a:off x="6879947" y="4952134"/>
            <a:ext cx="2486939" cy="1416368"/>
          </a:xfrm>
        </p:spPr>
        <p:txBody>
          <a:bodyPr anchor="ctr">
            <a:noAutofit/>
          </a:bodyPr>
          <a:lstStyle>
            <a:lvl1pPr>
              <a:defRPr sz="1400">
                <a:solidFill>
                  <a:schemeClr val="accent2"/>
                </a:solidFill>
                <a:latin typeface="+mn-lt"/>
              </a:defRPr>
            </a:lvl1pPr>
          </a:lstStyle>
          <a:p>
            <a:pPr lvl="0"/>
            <a:r>
              <a:rPr lang="en-US"/>
              <a:t>Edit Master text styles</a:t>
            </a:r>
          </a:p>
        </p:txBody>
      </p:sp>
      <p:sp>
        <p:nvSpPr>
          <p:cNvPr id="25" name="Text Placeholder 24"/>
          <p:cNvSpPr>
            <a:spLocks noGrp="1"/>
          </p:cNvSpPr>
          <p:nvPr>
            <p:ph type="body" sz="quarter" idx="22"/>
          </p:nvPr>
        </p:nvSpPr>
        <p:spPr>
          <a:xfrm>
            <a:off x="685800" y="1854589"/>
            <a:ext cx="2133600" cy="1423988"/>
          </a:xfrm>
          <a:prstGeom prst="homePlate">
            <a:avLst>
              <a:gd name="adj" fmla="val 32672"/>
            </a:avLst>
          </a:prstGeom>
          <a:solidFill>
            <a:schemeClr val="accent1"/>
          </a:solidFill>
        </p:spPr>
        <p:txBody>
          <a:bodyPr anchor="ctr"/>
          <a:lstStyle>
            <a:lvl1pPr>
              <a:defRPr b="1">
                <a:solidFill>
                  <a:schemeClr val="bg1"/>
                </a:solidFill>
              </a:defRPr>
            </a:lvl1pPr>
          </a:lstStyle>
          <a:p>
            <a:pPr lvl="0"/>
            <a:r>
              <a:rPr lang="en-US"/>
              <a:t>Edit Master text styles</a:t>
            </a:r>
          </a:p>
        </p:txBody>
      </p:sp>
      <p:sp>
        <p:nvSpPr>
          <p:cNvPr id="26" name="Text Placeholder 24"/>
          <p:cNvSpPr>
            <a:spLocks noGrp="1"/>
          </p:cNvSpPr>
          <p:nvPr>
            <p:ph type="body" sz="quarter" idx="23"/>
          </p:nvPr>
        </p:nvSpPr>
        <p:spPr>
          <a:xfrm>
            <a:off x="674914" y="3387836"/>
            <a:ext cx="2133600" cy="1423988"/>
          </a:xfrm>
          <a:prstGeom prst="homePlate">
            <a:avLst>
              <a:gd name="adj" fmla="val 32672"/>
            </a:avLst>
          </a:prstGeom>
          <a:solidFill>
            <a:schemeClr val="accent2"/>
          </a:solidFill>
        </p:spPr>
        <p:txBody>
          <a:bodyPr anchor="ctr"/>
          <a:lstStyle>
            <a:lvl1pPr>
              <a:defRPr b="1">
                <a:solidFill>
                  <a:schemeClr val="bg1"/>
                </a:solidFill>
              </a:defRPr>
            </a:lvl1pPr>
          </a:lstStyle>
          <a:p>
            <a:pPr lvl="0"/>
            <a:r>
              <a:rPr lang="en-US"/>
              <a:t>Edit Master text styles</a:t>
            </a:r>
          </a:p>
        </p:txBody>
      </p:sp>
      <p:sp>
        <p:nvSpPr>
          <p:cNvPr id="27" name="Text Placeholder 24"/>
          <p:cNvSpPr>
            <a:spLocks noGrp="1"/>
          </p:cNvSpPr>
          <p:nvPr>
            <p:ph type="body" sz="quarter" idx="24"/>
          </p:nvPr>
        </p:nvSpPr>
        <p:spPr>
          <a:xfrm>
            <a:off x="671286" y="4944513"/>
            <a:ext cx="2133600" cy="1423988"/>
          </a:xfrm>
          <a:prstGeom prst="homePlate">
            <a:avLst>
              <a:gd name="adj" fmla="val 32672"/>
            </a:avLst>
          </a:prstGeom>
          <a:solidFill>
            <a:schemeClr val="accent3"/>
          </a:solidFill>
        </p:spPr>
        <p:txBody>
          <a:bodyPr anchor="ctr"/>
          <a:lstStyle>
            <a:lvl1pPr>
              <a:defRPr b="1">
                <a:solidFill>
                  <a:schemeClr val="bg1"/>
                </a:solidFill>
              </a:defRPr>
            </a:lvl1pPr>
          </a:lstStyle>
          <a:p>
            <a:pPr lvl="0"/>
            <a:r>
              <a:rPr lang="en-US"/>
              <a:t>Edit Master text styles</a:t>
            </a:r>
          </a:p>
        </p:txBody>
      </p:sp>
      <p:sp>
        <p:nvSpPr>
          <p:cNvPr id="18" name="Title Placeholder 1">
            <a:extLst>
              <a:ext uri="{FF2B5EF4-FFF2-40B4-BE49-F238E27FC236}">
                <a16:creationId xmlns:a16="http://schemas.microsoft.com/office/drawing/2014/main" id="{76A48CE1-4498-4F50-AD04-6E2F83C7C393}"/>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9" name="Footer Placeholder 19">
            <a:extLst>
              <a:ext uri="{FF2B5EF4-FFF2-40B4-BE49-F238E27FC236}">
                <a16:creationId xmlns:a16="http://schemas.microsoft.com/office/drawing/2014/main" id="{D0021696-7718-4A1F-B69B-5B2DCD596207}"/>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20" name="Text Placeholder 6">
            <a:extLst>
              <a:ext uri="{FF2B5EF4-FFF2-40B4-BE49-F238E27FC236}">
                <a16:creationId xmlns:a16="http://schemas.microsoft.com/office/drawing/2014/main" id="{EE8A198D-3F70-4F10-B9A6-8801439E5929}"/>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5597489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taggered Arrows ">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Text Placeholder 5"/>
          <p:cNvSpPr>
            <a:spLocks noGrp="1"/>
          </p:cNvSpPr>
          <p:nvPr>
            <p:ph type="body" sz="quarter" idx="12"/>
          </p:nvPr>
        </p:nvSpPr>
        <p:spPr>
          <a:xfrm>
            <a:off x="2739172" y="1828800"/>
            <a:ext cx="3441859" cy="943160"/>
          </a:xfrm>
        </p:spPr>
        <p:txBody>
          <a:bodyPr anchor="ctr"/>
          <a:lstStyle/>
          <a:p>
            <a:pPr lvl="0"/>
            <a:r>
              <a:rPr lang="en-US"/>
              <a:t>Edit Master text styles</a:t>
            </a:r>
          </a:p>
        </p:txBody>
      </p:sp>
      <p:sp>
        <p:nvSpPr>
          <p:cNvPr id="9" name="Text Placeholder 8"/>
          <p:cNvSpPr>
            <a:spLocks noGrp="1"/>
          </p:cNvSpPr>
          <p:nvPr>
            <p:ph type="body" sz="quarter" idx="14"/>
          </p:nvPr>
        </p:nvSpPr>
        <p:spPr>
          <a:xfrm>
            <a:off x="696059" y="2046698"/>
            <a:ext cx="1901666" cy="582930"/>
          </a:xfrm>
          <a:prstGeom prst="homePlate">
            <a:avLst/>
          </a:prstGeom>
          <a:solidFill>
            <a:schemeClr val="accent1"/>
          </a:solidFill>
        </p:spPr>
        <p:txBody>
          <a:bodyPr anchor="ctr">
            <a:noAutofit/>
          </a:bodyPr>
          <a:lstStyle>
            <a:lvl1pPr>
              <a:defRPr sz="1320" b="1">
                <a:solidFill>
                  <a:schemeClr val="bg1"/>
                </a:solidFill>
              </a:defRPr>
            </a:lvl1pPr>
          </a:lstStyle>
          <a:p>
            <a:pPr lvl="0"/>
            <a:r>
              <a:rPr lang="en-US"/>
              <a:t>Edit Master text styles</a:t>
            </a:r>
          </a:p>
        </p:txBody>
      </p:sp>
      <p:sp>
        <p:nvSpPr>
          <p:cNvPr id="10" name="Text Placeholder 8"/>
          <p:cNvSpPr>
            <a:spLocks noGrp="1"/>
          </p:cNvSpPr>
          <p:nvPr>
            <p:ph type="body" sz="quarter" idx="15"/>
          </p:nvPr>
        </p:nvSpPr>
        <p:spPr>
          <a:xfrm>
            <a:off x="1308992" y="3356355"/>
            <a:ext cx="1901666" cy="582930"/>
          </a:xfrm>
          <a:prstGeom prst="homePlate">
            <a:avLst/>
          </a:prstGeom>
          <a:solidFill>
            <a:schemeClr val="tx2"/>
          </a:solidFill>
        </p:spPr>
        <p:txBody>
          <a:bodyPr anchor="ctr">
            <a:noAutofit/>
          </a:bodyPr>
          <a:lstStyle>
            <a:lvl1pPr>
              <a:defRPr sz="1320" b="1">
                <a:solidFill>
                  <a:schemeClr val="bg1"/>
                </a:solidFill>
              </a:defRPr>
            </a:lvl1pPr>
          </a:lstStyle>
          <a:p>
            <a:pPr lvl="0"/>
            <a:r>
              <a:rPr lang="en-US"/>
              <a:t>Edit Master text styles</a:t>
            </a:r>
          </a:p>
        </p:txBody>
      </p:sp>
      <p:sp>
        <p:nvSpPr>
          <p:cNvPr id="11" name="Text Placeholder 8"/>
          <p:cNvSpPr>
            <a:spLocks noGrp="1"/>
          </p:cNvSpPr>
          <p:nvPr>
            <p:ph type="body" sz="quarter" idx="16"/>
          </p:nvPr>
        </p:nvSpPr>
        <p:spPr>
          <a:xfrm>
            <a:off x="2024082" y="4574980"/>
            <a:ext cx="1901666" cy="582930"/>
          </a:xfrm>
          <a:prstGeom prst="homePlate">
            <a:avLst/>
          </a:prstGeom>
          <a:solidFill>
            <a:schemeClr val="accent2"/>
          </a:solidFill>
        </p:spPr>
        <p:txBody>
          <a:bodyPr anchor="ctr">
            <a:noAutofit/>
          </a:bodyPr>
          <a:lstStyle>
            <a:lvl1pPr>
              <a:defRPr sz="1320" b="1">
                <a:solidFill>
                  <a:schemeClr val="bg1"/>
                </a:solidFill>
              </a:defRPr>
            </a:lvl1pPr>
          </a:lstStyle>
          <a:p>
            <a:pPr lvl="0"/>
            <a:r>
              <a:rPr lang="en-US"/>
              <a:t>Edit Master text styles</a:t>
            </a:r>
          </a:p>
        </p:txBody>
      </p:sp>
      <p:sp>
        <p:nvSpPr>
          <p:cNvPr id="12" name="Text Placeholder 8"/>
          <p:cNvSpPr>
            <a:spLocks noGrp="1"/>
          </p:cNvSpPr>
          <p:nvPr>
            <p:ph type="body" sz="quarter" idx="17"/>
          </p:nvPr>
        </p:nvSpPr>
        <p:spPr>
          <a:xfrm>
            <a:off x="3289240" y="5799943"/>
            <a:ext cx="1901666" cy="582930"/>
          </a:xfrm>
          <a:prstGeom prst="homePlate">
            <a:avLst/>
          </a:prstGeom>
          <a:solidFill>
            <a:schemeClr val="accent3"/>
          </a:solidFill>
        </p:spPr>
        <p:txBody>
          <a:bodyPr anchor="ctr">
            <a:noAutofit/>
          </a:bodyPr>
          <a:lstStyle>
            <a:lvl1pPr>
              <a:defRPr sz="1320" b="1">
                <a:solidFill>
                  <a:schemeClr val="bg1"/>
                </a:solidFill>
              </a:defRPr>
            </a:lvl1pPr>
          </a:lstStyle>
          <a:p>
            <a:pPr lvl="0"/>
            <a:r>
              <a:rPr lang="en-US"/>
              <a:t>Edit Master text styles</a:t>
            </a:r>
          </a:p>
        </p:txBody>
      </p:sp>
      <p:sp>
        <p:nvSpPr>
          <p:cNvPr id="13" name="Text Placeholder 5"/>
          <p:cNvSpPr>
            <a:spLocks noGrp="1"/>
          </p:cNvSpPr>
          <p:nvPr>
            <p:ph type="body" sz="quarter" idx="18"/>
          </p:nvPr>
        </p:nvSpPr>
        <p:spPr>
          <a:xfrm>
            <a:off x="3289240" y="3184833"/>
            <a:ext cx="3441859" cy="943160"/>
          </a:xfrm>
        </p:spPr>
        <p:txBody>
          <a:bodyPr anchor="ctr"/>
          <a:lstStyle/>
          <a:p>
            <a:pPr lvl="0"/>
            <a:r>
              <a:rPr lang="en-US"/>
              <a:t>Edit Master text styles</a:t>
            </a:r>
          </a:p>
        </p:txBody>
      </p:sp>
      <p:sp>
        <p:nvSpPr>
          <p:cNvPr id="14" name="Text Placeholder 5"/>
          <p:cNvSpPr>
            <a:spLocks noGrp="1"/>
          </p:cNvSpPr>
          <p:nvPr>
            <p:ph type="body" sz="quarter" idx="19"/>
          </p:nvPr>
        </p:nvSpPr>
        <p:spPr>
          <a:xfrm>
            <a:off x="4020045" y="4418665"/>
            <a:ext cx="3441859" cy="943160"/>
          </a:xfrm>
        </p:spPr>
        <p:txBody>
          <a:bodyPr anchor="ctr"/>
          <a:lstStyle/>
          <a:p>
            <a:pPr lvl="0"/>
            <a:r>
              <a:rPr lang="en-US"/>
              <a:t>Edit Master text styles</a:t>
            </a:r>
          </a:p>
        </p:txBody>
      </p:sp>
      <p:sp>
        <p:nvSpPr>
          <p:cNvPr id="15" name="Text Placeholder 5"/>
          <p:cNvSpPr>
            <a:spLocks noGrp="1"/>
          </p:cNvSpPr>
          <p:nvPr>
            <p:ph type="body" sz="quarter" idx="20"/>
          </p:nvPr>
        </p:nvSpPr>
        <p:spPr>
          <a:xfrm>
            <a:off x="5363785" y="5692545"/>
            <a:ext cx="3441859" cy="943160"/>
          </a:xfrm>
        </p:spPr>
        <p:txBody>
          <a:bodyPr anchor="ctr"/>
          <a:lstStyle/>
          <a:p>
            <a:pPr lvl="0"/>
            <a:r>
              <a:rPr lang="en-US"/>
              <a:t>Edit Master text styles</a:t>
            </a:r>
          </a:p>
        </p:txBody>
      </p:sp>
      <p:sp>
        <p:nvSpPr>
          <p:cNvPr id="17" name="Title Placeholder 1">
            <a:extLst>
              <a:ext uri="{FF2B5EF4-FFF2-40B4-BE49-F238E27FC236}">
                <a16:creationId xmlns:a16="http://schemas.microsoft.com/office/drawing/2014/main" id="{3C48AB7D-CF05-47F6-B141-4C032FF23442}"/>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8" name="Footer Placeholder 19">
            <a:extLst>
              <a:ext uri="{FF2B5EF4-FFF2-40B4-BE49-F238E27FC236}">
                <a16:creationId xmlns:a16="http://schemas.microsoft.com/office/drawing/2014/main" id="{F5F5EFC1-587B-4D4D-9F2B-C30A1439BE3A}"/>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9" name="Text Placeholder 6">
            <a:extLst>
              <a:ext uri="{FF2B5EF4-FFF2-40B4-BE49-F238E27FC236}">
                <a16:creationId xmlns:a16="http://schemas.microsoft.com/office/drawing/2014/main" id="{7B505E75-FEC1-4756-A968-9EB4A285F3B4}"/>
              </a:ext>
            </a:extLst>
          </p:cNvPr>
          <p:cNvSpPr>
            <a:spLocks noGrp="1"/>
          </p:cNvSpPr>
          <p:nvPr>
            <p:ph type="body" sz="quarter" idx="21"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20132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 Left Call Out">
    <p:spTree>
      <p:nvGrpSpPr>
        <p:cNvPr id="1" name=""/>
        <p:cNvGrpSpPr/>
        <p:nvPr/>
      </p:nvGrpSpPr>
      <p:grpSpPr>
        <a:xfrm>
          <a:off x="0" y="0"/>
          <a:ext cx="0" cy="0"/>
          <a:chOff x="0" y="0"/>
          <a:chExt cx="0" cy="0"/>
        </a:xfrm>
      </p:grpSpPr>
      <p:sp>
        <p:nvSpPr>
          <p:cNvPr id="9" name="TextBox 8"/>
          <p:cNvSpPr txBox="1"/>
          <p:nvPr/>
        </p:nvSpPr>
        <p:spPr>
          <a:xfrm rot="5400000" flipH="1">
            <a:off x="-1062121" y="2386096"/>
            <a:ext cx="4924425" cy="3866983"/>
          </a:xfrm>
          <a:prstGeom prst="round2SameRect">
            <a:avLst>
              <a:gd name="adj1" fmla="val 9973"/>
              <a:gd name="adj2" fmla="val 815"/>
            </a:avLst>
          </a:prstGeom>
          <a:noFill/>
          <a:ln/>
        </p:spPr>
        <p:style>
          <a:lnRef idx="2">
            <a:schemeClr val="accent2"/>
          </a:lnRef>
          <a:fillRef idx="1">
            <a:schemeClr val="lt1"/>
          </a:fillRef>
          <a:effectRef idx="0">
            <a:schemeClr val="accent2"/>
          </a:effectRef>
          <a:fontRef idx="minor">
            <a:schemeClr val="dk1"/>
          </a:fontRef>
        </p:style>
        <p:txBody>
          <a:bodyPr wrap="square" lIns="150876" tIns="150876" rIns="377190" bIns="226314" rtlCol="0">
            <a:spAutoFit/>
          </a:bodyPr>
          <a:lstStyle/>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p:txBody>
      </p:sp>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17" name="Footer Placeholder 19">
            <a:extLst>
              <a:ext uri="{FF2B5EF4-FFF2-40B4-BE49-F238E27FC236}">
                <a16:creationId xmlns:a16="http://schemas.microsoft.com/office/drawing/2014/main" id="{0122FE54-D5F3-4048-97DC-B96587B82D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itle Placeholder 1">
            <a:extLst>
              <a:ext uri="{FF2B5EF4-FFF2-40B4-BE49-F238E27FC236}">
                <a16:creationId xmlns:a16="http://schemas.microsoft.com/office/drawing/2014/main" id="{9F085B6E-6A41-4C84-A2F3-7CE9480B3253}"/>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0DCA1163-C44E-4771-8E05-88098D226DE8}"/>
              </a:ext>
            </a:extLst>
          </p:cNvPr>
          <p:cNvSpPr>
            <a:spLocks noGrp="1"/>
          </p:cNvSpPr>
          <p:nvPr>
            <p:ph type="body" sz="quarter" idx="15" hasCustomPrompt="1"/>
          </p:nvPr>
        </p:nvSpPr>
        <p:spPr>
          <a:xfrm>
            <a:off x="685800" y="1981200"/>
            <a:ext cx="2438400" cy="4648200"/>
          </a:xfrm>
        </p:spPr>
        <p:txBody>
          <a:bodyPr anchor="ctr"/>
          <a:lstStyle>
            <a:lvl1pPr>
              <a:defRPr sz="200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add call-out text</a:t>
            </a:r>
          </a:p>
        </p:txBody>
      </p:sp>
      <p:sp>
        <p:nvSpPr>
          <p:cNvPr id="10" name="Text Placeholder 6">
            <a:extLst>
              <a:ext uri="{FF2B5EF4-FFF2-40B4-BE49-F238E27FC236}">
                <a16:creationId xmlns:a16="http://schemas.microsoft.com/office/drawing/2014/main" id="{42C4F777-67CF-4BBC-8E23-0A12905963DB}"/>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8" name="Content Placeholder 17"/>
          <p:cNvSpPr>
            <a:spLocks noGrp="1"/>
          </p:cNvSpPr>
          <p:nvPr>
            <p:ph sz="quarter" idx="17"/>
          </p:nvPr>
        </p:nvSpPr>
        <p:spPr>
          <a:xfrm>
            <a:off x="3423285" y="1857374"/>
            <a:ext cx="5943600" cy="49085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p:nvSpPr>
        <p:spPr>
          <a:xfrm>
            <a:off x="-838200" y="1752600"/>
            <a:ext cx="838200" cy="54149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194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4 Column colo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Text Placeholder 5"/>
          <p:cNvSpPr>
            <a:spLocks noGrp="1"/>
          </p:cNvSpPr>
          <p:nvPr>
            <p:ph type="body" sz="quarter" idx="12"/>
          </p:nvPr>
        </p:nvSpPr>
        <p:spPr>
          <a:xfrm>
            <a:off x="691518" y="1856742"/>
            <a:ext cx="1969771" cy="4879340"/>
          </a:xfrm>
          <a:solidFill>
            <a:schemeClr val="accent1"/>
          </a:solidFill>
          <a:ln>
            <a:noFill/>
          </a:ln>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467555" indent="0">
              <a:defRPr sz="1155" i="1">
                <a:solidFill>
                  <a:schemeClr val="bg1"/>
                </a:solidFill>
              </a:defRPr>
            </a:lvl5pPr>
          </a:lstStyle>
          <a:p>
            <a:pPr lvl="0"/>
            <a:r>
              <a:rPr lang="en-US"/>
              <a:t>Edit Master text styles</a:t>
            </a:r>
          </a:p>
        </p:txBody>
      </p:sp>
      <p:sp>
        <p:nvSpPr>
          <p:cNvPr id="7" name="Text Placeholder 5"/>
          <p:cNvSpPr>
            <a:spLocks noGrp="1"/>
          </p:cNvSpPr>
          <p:nvPr>
            <p:ph type="body" sz="quarter" idx="13"/>
          </p:nvPr>
        </p:nvSpPr>
        <p:spPr>
          <a:xfrm>
            <a:off x="2926718" y="1856741"/>
            <a:ext cx="1969771" cy="4879340"/>
          </a:xfrm>
          <a:solidFill>
            <a:schemeClr val="tx2"/>
          </a:solidFill>
          <a:ln>
            <a:noFill/>
          </a:ln>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467555" indent="0">
              <a:defRPr sz="1155" i="1">
                <a:solidFill>
                  <a:schemeClr val="bg1"/>
                </a:solidFill>
              </a:defRPr>
            </a:lvl5pPr>
          </a:lstStyle>
          <a:p>
            <a:pPr lvl="0"/>
            <a:r>
              <a:rPr lang="en-US"/>
              <a:t>Edit Master text styles</a:t>
            </a:r>
          </a:p>
        </p:txBody>
      </p:sp>
      <p:sp>
        <p:nvSpPr>
          <p:cNvPr id="8" name="Text Placeholder 5"/>
          <p:cNvSpPr>
            <a:spLocks noGrp="1"/>
          </p:cNvSpPr>
          <p:nvPr>
            <p:ph type="body" sz="quarter" idx="14"/>
          </p:nvPr>
        </p:nvSpPr>
        <p:spPr>
          <a:xfrm>
            <a:off x="7428229" y="1852294"/>
            <a:ext cx="1969771" cy="4879340"/>
          </a:xfrm>
          <a:solidFill>
            <a:schemeClr val="accent3"/>
          </a:solidFill>
          <a:ln>
            <a:noFill/>
          </a:ln>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467555" indent="0">
              <a:defRPr sz="1155" i="1">
                <a:solidFill>
                  <a:schemeClr val="bg1"/>
                </a:solidFill>
              </a:defRPr>
            </a:lvl5pPr>
          </a:lstStyle>
          <a:p>
            <a:pPr lvl="0"/>
            <a:r>
              <a:rPr lang="en-US"/>
              <a:t>Edit Master text styles</a:t>
            </a:r>
          </a:p>
        </p:txBody>
      </p:sp>
      <p:sp>
        <p:nvSpPr>
          <p:cNvPr id="11" name="Text Placeholder 5"/>
          <p:cNvSpPr>
            <a:spLocks noGrp="1"/>
          </p:cNvSpPr>
          <p:nvPr>
            <p:ph type="body" sz="quarter" idx="15"/>
          </p:nvPr>
        </p:nvSpPr>
        <p:spPr>
          <a:xfrm>
            <a:off x="5161918" y="1856740"/>
            <a:ext cx="1969771" cy="4879340"/>
          </a:xfrm>
          <a:solidFill>
            <a:schemeClr val="accent2"/>
          </a:solidFill>
          <a:ln>
            <a:noFill/>
          </a:ln>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467555" indent="0">
              <a:defRPr sz="1155" i="1">
                <a:solidFill>
                  <a:schemeClr val="bg1"/>
                </a:solidFill>
              </a:defRPr>
            </a:lvl5pPr>
          </a:lstStyle>
          <a:p>
            <a:pPr lvl="0"/>
            <a:r>
              <a:rPr lang="en-US"/>
              <a:t>Edit Master text styles</a:t>
            </a:r>
          </a:p>
        </p:txBody>
      </p:sp>
      <p:sp>
        <p:nvSpPr>
          <p:cNvPr id="12" name="Title Placeholder 1">
            <a:extLst>
              <a:ext uri="{FF2B5EF4-FFF2-40B4-BE49-F238E27FC236}">
                <a16:creationId xmlns:a16="http://schemas.microsoft.com/office/drawing/2014/main" id="{E43D416C-8924-46BB-9148-4B1DDB11D7A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93AE4E7E-E710-4C72-8C7F-6745EB56A8D0}"/>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3" name="Text Placeholder 6">
            <a:extLst>
              <a:ext uri="{FF2B5EF4-FFF2-40B4-BE49-F238E27FC236}">
                <a16:creationId xmlns:a16="http://schemas.microsoft.com/office/drawing/2014/main" id="{2BC5E0E7-C02B-495C-9172-F2711B81DB7B}"/>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9760227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lor 3 Column +Side Ba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Text Placeholder 5"/>
          <p:cNvSpPr>
            <a:spLocks noGrp="1"/>
          </p:cNvSpPr>
          <p:nvPr>
            <p:ph type="body" sz="quarter" idx="12"/>
          </p:nvPr>
        </p:nvSpPr>
        <p:spPr>
          <a:xfrm>
            <a:off x="2904928" y="1752595"/>
            <a:ext cx="1969771" cy="4979029"/>
          </a:xfrm>
          <a:solidFill>
            <a:schemeClr val="accent1"/>
          </a:solidFill>
          <a:ln>
            <a:noFill/>
          </a:ln>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467555" indent="0">
              <a:defRPr sz="1155" i="1">
                <a:solidFill>
                  <a:schemeClr val="bg1"/>
                </a:solidFill>
              </a:defRPr>
            </a:lvl5pPr>
          </a:lstStyle>
          <a:p>
            <a:pPr lvl="0"/>
            <a:r>
              <a:rPr lang="en-US"/>
              <a:t>Edit Master text styles</a:t>
            </a:r>
          </a:p>
        </p:txBody>
      </p:sp>
      <p:sp>
        <p:nvSpPr>
          <p:cNvPr id="7" name="Text Placeholder 5"/>
          <p:cNvSpPr>
            <a:spLocks noGrp="1"/>
          </p:cNvSpPr>
          <p:nvPr>
            <p:ph type="body" sz="quarter" idx="13"/>
          </p:nvPr>
        </p:nvSpPr>
        <p:spPr>
          <a:xfrm>
            <a:off x="5166578" y="1752600"/>
            <a:ext cx="1969771" cy="4979029"/>
          </a:xfrm>
          <a:solidFill>
            <a:schemeClr val="tx2"/>
          </a:solidFill>
          <a:ln>
            <a:noFill/>
          </a:ln>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467555" indent="0">
              <a:defRPr sz="1155" i="1">
                <a:solidFill>
                  <a:schemeClr val="bg1"/>
                </a:solidFill>
              </a:defRPr>
            </a:lvl5pPr>
          </a:lstStyle>
          <a:p>
            <a:pPr lvl="0"/>
            <a:r>
              <a:rPr lang="en-US"/>
              <a:t>Edit Master text styles</a:t>
            </a:r>
          </a:p>
        </p:txBody>
      </p:sp>
      <p:sp>
        <p:nvSpPr>
          <p:cNvPr id="11" name="Text Placeholder 5"/>
          <p:cNvSpPr>
            <a:spLocks noGrp="1"/>
          </p:cNvSpPr>
          <p:nvPr>
            <p:ph type="body" sz="quarter" idx="15"/>
          </p:nvPr>
        </p:nvSpPr>
        <p:spPr>
          <a:xfrm>
            <a:off x="7428229" y="1752595"/>
            <a:ext cx="1969771" cy="4979029"/>
          </a:xfrm>
          <a:solidFill>
            <a:schemeClr val="accent2"/>
          </a:solidFill>
          <a:ln>
            <a:noFill/>
          </a:ln>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467555" indent="0">
              <a:defRPr sz="1155" i="1">
                <a:solidFill>
                  <a:schemeClr val="bg1"/>
                </a:solidFill>
              </a:defRPr>
            </a:lvl5pPr>
          </a:lstStyle>
          <a:p>
            <a:pPr lvl="0"/>
            <a:r>
              <a:rPr lang="en-US"/>
              <a:t>Edit Master text styles</a:t>
            </a:r>
          </a:p>
        </p:txBody>
      </p:sp>
      <p:sp>
        <p:nvSpPr>
          <p:cNvPr id="8" name="Text Placeholder 7">
            <a:extLst>
              <a:ext uri="{FF2B5EF4-FFF2-40B4-BE49-F238E27FC236}">
                <a16:creationId xmlns:a16="http://schemas.microsoft.com/office/drawing/2014/main" id="{F497E5A5-0C87-4E40-AB28-E5436692B007}"/>
              </a:ext>
            </a:extLst>
          </p:cNvPr>
          <p:cNvSpPr>
            <a:spLocks noGrp="1"/>
          </p:cNvSpPr>
          <p:nvPr>
            <p:ph type="body" sz="quarter" idx="16"/>
          </p:nvPr>
        </p:nvSpPr>
        <p:spPr>
          <a:xfrm>
            <a:off x="676188" y="704043"/>
            <a:ext cx="2082800" cy="6045823"/>
          </a:xfrm>
        </p:spPr>
        <p:txBody>
          <a:bodyPr anchor="ctr">
            <a:noAutofit/>
          </a:bodyPr>
          <a:lstStyle>
            <a:lvl1pPr algn="ctr">
              <a:defRPr sz="2400">
                <a:solidFill>
                  <a:schemeClr val="accent2"/>
                </a:solidFill>
              </a:defRPr>
            </a:lvl1pPr>
          </a:lstStyle>
          <a:p>
            <a:pPr lvl="0"/>
            <a:r>
              <a:rPr lang="en-US"/>
              <a:t>Edit Master text styles</a:t>
            </a:r>
          </a:p>
        </p:txBody>
      </p:sp>
      <p:sp>
        <p:nvSpPr>
          <p:cNvPr id="14" name="Footer Placeholder 19">
            <a:extLst>
              <a:ext uri="{FF2B5EF4-FFF2-40B4-BE49-F238E27FC236}">
                <a16:creationId xmlns:a16="http://schemas.microsoft.com/office/drawing/2014/main" id="{FFE9B1A3-D1F0-4C7D-B875-882357062C81}"/>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itle Placeholder 1">
            <a:extLst>
              <a:ext uri="{FF2B5EF4-FFF2-40B4-BE49-F238E27FC236}">
                <a16:creationId xmlns:a16="http://schemas.microsoft.com/office/drawing/2014/main" id="{708376A6-D97A-4C29-963B-73F21A645B28}"/>
              </a:ext>
            </a:extLst>
          </p:cNvPr>
          <p:cNvSpPr>
            <a:spLocks noGrp="1"/>
          </p:cNvSpPr>
          <p:nvPr>
            <p:ph type="title"/>
          </p:nvPr>
        </p:nvSpPr>
        <p:spPr>
          <a:xfrm>
            <a:off x="2904928" y="685800"/>
            <a:ext cx="6467672"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2" name="Text Placeholder 6">
            <a:extLst>
              <a:ext uri="{FF2B5EF4-FFF2-40B4-BE49-F238E27FC236}">
                <a16:creationId xmlns:a16="http://schemas.microsoft.com/office/drawing/2014/main" id="{468C8662-AD33-4373-80FA-11A18A0B762E}"/>
              </a:ext>
            </a:extLst>
          </p:cNvPr>
          <p:cNvSpPr>
            <a:spLocks noGrp="1"/>
          </p:cNvSpPr>
          <p:nvPr>
            <p:ph type="body" sz="quarter" idx="17"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944007162"/>
      </p:ext>
    </p:extLst>
  </p:cSld>
  <p:clrMapOvr>
    <a:masterClrMapping/>
  </p:clrMapOvr>
  <p:extLst>
    <p:ext uri="{DCECCB84-F9BA-43D5-87BE-67443E8EF086}">
      <p15:sldGuideLst xmlns:p15="http://schemas.microsoft.com/office/powerpoint/2012/main">
        <p15:guide id="1" pos="182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Color Comparrison">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Text Placeholder 5"/>
          <p:cNvSpPr>
            <a:spLocks noGrp="1"/>
          </p:cNvSpPr>
          <p:nvPr>
            <p:ph type="body" sz="quarter" idx="12"/>
          </p:nvPr>
        </p:nvSpPr>
        <p:spPr>
          <a:xfrm>
            <a:off x="685800" y="3622674"/>
            <a:ext cx="2715768" cy="3108960"/>
          </a:xfrm>
          <a:solidFill>
            <a:schemeClr val="accent1"/>
          </a:solidFill>
          <a:ln>
            <a:noFill/>
          </a:ln>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467555" indent="0">
              <a:defRPr sz="1155" i="1">
                <a:solidFill>
                  <a:schemeClr val="bg1"/>
                </a:solidFill>
              </a:defRPr>
            </a:lvl5pPr>
          </a:lstStyle>
          <a:p>
            <a:pPr lvl="0"/>
            <a:r>
              <a:rPr lang="en-US"/>
              <a:t>Edit Master text styles</a:t>
            </a:r>
          </a:p>
        </p:txBody>
      </p:sp>
      <p:sp>
        <p:nvSpPr>
          <p:cNvPr id="8" name="Text Placeholder 5"/>
          <p:cNvSpPr>
            <a:spLocks noGrp="1"/>
          </p:cNvSpPr>
          <p:nvPr>
            <p:ph type="body" sz="quarter" idx="13"/>
          </p:nvPr>
        </p:nvSpPr>
        <p:spPr>
          <a:xfrm>
            <a:off x="3671316" y="3628224"/>
            <a:ext cx="2715768" cy="3108960"/>
          </a:xfrm>
          <a:solidFill>
            <a:schemeClr val="tx2"/>
          </a:solidFill>
          <a:ln>
            <a:noFill/>
          </a:ln>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467555" indent="0">
              <a:defRPr sz="1155" i="1">
                <a:solidFill>
                  <a:schemeClr val="bg1"/>
                </a:solidFill>
              </a:defRPr>
            </a:lvl5pPr>
          </a:lstStyle>
          <a:p>
            <a:pPr lvl="0"/>
            <a:r>
              <a:rPr lang="en-US"/>
              <a:t>Edit Master text styles</a:t>
            </a:r>
          </a:p>
        </p:txBody>
      </p:sp>
      <p:sp>
        <p:nvSpPr>
          <p:cNvPr id="9" name="Text Placeholder 5"/>
          <p:cNvSpPr>
            <a:spLocks noGrp="1"/>
          </p:cNvSpPr>
          <p:nvPr>
            <p:ph type="body" sz="quarter" idx="14"/>
          </p:nvPr>
        </p:nvSpPr>
        <p:spPr>
          <a:xfrm>
            <a:off x="6682549" y="3628224"/>
            <a:ext cx="2715768" cy="3108960"/>
          </a:xfrm>
          <a:solidFill>
            <a:schemeClr val="accent2"/>
          </a:solidFill>
          <a:ln>
            <a:noFill/>
          </a:ln>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467555" indent="0">
              <a:defRPr sz="1155" i="1">
                <a:solidFill>
                  <a:schemeClr val="bg1"/>
                </a:solidFill>
              </a:defRPr>
            </a:lvl5pPr>
          </a:lstStyle>
          <a:p>
            <a:pPr lvl="0"/>
            <a:r>
              <a:rPr lang="en-US"/>
              <a:t>Edit Master text styles</a:t>
            </a:r>
          </a:p>
        </p:txBody>
      </p:sp>
      <p:sp>
        <p:nvSpPr>
          <p:cNvPr id="7" name="Text Placeholder 6"/>
          <p:cNvSpPr>
            <a:spLocks noGrp="1"/>
          </p:cNvSpPr>
          <p:nvPr>
            <p:ph type="body" sz="quarter" idx="16"/>
          </p:nvPr>
        </p:nvSpPr>
        <p:spPr>
          <a:xfrm>
            <a:off x="685800" y="1857375"/>
            <a:ext cx="8712200" cy="157162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07CFB892-7DB3-4CE4-8540-99B5B156FBD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489FC94E-6DEB-4B2A-9636-9179E929838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0" name="Text Placeholder 6">
            <a:extLst>
              <a:ext uri="{FF2B5EF4-FFF2-40B4-BE49-F238E27FC236}">
                <a16:creationId xmlns:a16="http://schemas.microsoft.com/office/drawing/2014/main" id="{EFF9CCC6-36DE-4C8C-857F-65051426B21C}"/>
              </a:ext>
            </a:extLst>
          </p:cNvPr>
          <p:cNvSpPr>
            <a:spLocks noGrp="1"/>
          </p:cNvSpPr>
          <p:nvPr>
            <p:ph type="body" sz="quarter" idx="17"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1274412905"/>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4 Arrow Dow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4F9AB-8D67-D741-ABE6-7896F66D6A52}"/>
              </a:ext>
            </a:extLst>
          </p:cNvPr>
          <p:cNvSpPr>
            <a:spLocks noGrp="1"/>
          </p:cNvSpPr>
          <p:nvPr>
            <p:ph type="sldNum" sz="quarter" idx="10"/>
          </p:nvPr>
        </p:nvSpPr>
        <p:spPr/>
        <p:txBody>
          <a:bodyPr/>
          <a:lstStyle/>
          <a:p>
            <a:fld id="{F9ED31CA-3E0D-45EE-8EB8-5F94B34C5E7A}" type="slidenum">
              <a:rPr lang="en-US" smtClean="0"/>
              <a:pPr/>
              <a:t>‹#›</a:t>
            </a:fld>
            <a:endParaRPr lang="en-US" dirty="0"/>
          </a:p>
        </p:txBody>
      </p:sp>
      <p:sp>
        <p:nvSpPr>
          <p:cNvPr id="10" name="Text Placeholder 9">
            <a:extLst>
              <a:ext uri="{FF2B5EF4-FFF2-40B4-BE49-F238E27FC236}">
                <a16:creationId xmlns:a16="http://schemas.microsoft.com/office/drawing/2014/main" id="{9848C46F-80F3-D24D-8F36-354E21C6D59E}"/>
              </a:ext>
            </a:extLst>
          </p:cNvPr>
          <p:cNvSpPr>
            <a:spLocks noGrp="1"/>
          </p:cNvSpPr>
          <p:nvPr>
            <p:ph type="body" sz="quarter" idx="12"/>
          </p:nvPr>
        </p:nvSpPr>
        <p:spPr>
          <a:xfrm>
            <a:off x="679729" y="4072424"/>
            <a:ext cx="1960602" cy="2556976"/>
          </a:xfrm>
        </p:spPr>
        <p:txBody>
          <a:bodyPr anchor="ctr">
            <a:noAutofit/>
          </a:bodyPr>
          <a:lstStyle>
            <a:lvl1pPr algn="ctr">
              <a:defRPr sz="1400"/>
            </a:lvl1pPr>
          </a:lstStyle>
          <a:p>
            <a:pPr lvl="0"/>
            <a:r>
              <a:rPr lang="en-US"/>
              <a:t>Edit Master text styles</a:t>
            </a:r>
          </a:p>
        </p:txBody>
      </p:sp>
      <p:sp>
        <p:nvSpPr>
          <p:cNvPr id="11" name="Text Placeholder 9">
            <a:extLst>
              <a:ext uri="{FF2B5EF4-FFF2-40B4-BE49-F238E27FC236}">
                <a16:creationId xmlns:a16="http://schemas.microsoft.com/office/drawing/2014/main" id="{432A0AC8-3179-F645-B064-50A0528B12C5}"/>
              </a:ext>
            </a:extLst>
          </p:cNvPr>
          <p:cNvSpPr>
            <a:spLocks noGrp="1"/>
          </p:cNvSpPr>
          <p:nvPr>
            <p:ph type="body" sz="quarter" idx="13"/>
          </p:nvPr>
        </p:nvSpPr>
        <p:spPr>
          <a:xfrm>
            <a:off x="2930698" y="4072424"/>
            <a:ext cx="1960602" cy="2556976"/>
          </a:xfrm>
        </p:spPr>
        <p:txBody>
          <a:bodyPr anchor="ctr">
            <a:noAutofit/>
          </a:bodyPr>
          <a:lstStyle>
            <a:lvl1pPr algn="ctr">
              <a:defRPr sz="1400"/>
            </a:lvl1pPr>
          </a:lstStyle>
          <a:p>
            <a:pPr lvl="0"/>
            <a:r>
              <a:rPr lang="en-US"/>
              <a:t>Edit Master text styles</a:t>
            </a:r>
          </a:p>
        </p:txBody>
      </p:sp>
      <p:sp>
        <p:nvSpPr>
          <p:cNvPr id="12" name="Text Placeholder 9">
            <a:extLst>
              <a:ext uri="{FF2B5EF4-FFF2-40B4-BE49-F238E27FC236}">
                <a16:creationId xmlns:a16="http://schemas.microsoft.com/office/drawing/2014/main" id="{227FFC03-DB44-7C4A-A0D0-09BFD9B72B65}"/>
              </a:ext>
            </a:extLst>
          </p:cNvPr>
          <p:cNvSpPr>
            <a:spLocks noGrp="1"/>
          </p:cNvSpPr>
          <p:nvPr>
            <p:ph type="body" sz="quarter" idx="14"/>
          </p:nvPr>
        </p:nvSpPr>
        <p:spPr>
          <a:xfrm>
            <a:off x="5181667" y="4072424"/>
            <a:ext cx="1960602" cy="2556976"/>
          </a:xfrm>
        </p:spPr>
        <p:txBody>
          <a:bodyPr anchor="ctr">
            <a:noAutofit/>
          </a:bodyPr>
          <a:lstStyle>
            <a:lvl1pPr algn="ctr">
              <a:defRPr sz="1400"/>
            </a:lvl1pPr>
          </a:lstStyle>
          <a:p>
            <a:pPr lvl="0"/>
            <a:r>
              <a:rPr lang="en-US"/>
              <a:t>Edit Master text styles</a:t>
            </a:r>
          </a:p>
        </p:txBody>
      </p:sp>
      <p:sp>
        <p:nvSpPr>
          <p:cNvPr id="13" name="Text Placeholder 9">
            <a:extLst>
              <a:ext uri="{FF2B5EF4-FFF2-40B4-BE49-F238E27FC236}">
                <a16:creationId xmlns:a16="http://schemas.microsoft.com/office/drawing/2014/main" id="{5AC25D4B-8101-8A40-A417-E088CD32158B}"/>
              </a:ext>
            </a:extLst>
          </p:cNvPr>
          <p:cNvSpPr>
            <a:spLocks noGrp="1"/>
          </p:cNvSpPr>
          <p:nvPr>
            <p:ph type="body" sz="quarter" idx="15"/>
          </p:nvPr>
        </p:nvSpPr>
        <p:spPr>
          <a:xfrm>
            <a:off x="7403417" y="4072424"/>
            <a:ext cx="1960602" cy="2556976"/>
          </a:xfrm>
        </p:spPr>
        <p:txBody>
          <a:bodyPr anchor="ctr">
            <a:noAutofit/>
          </a:bodyPr>
          <a:lstStyle>
            <a:lvl1pPr algn="ctr">
              <a:defRPr sz="1400"/>
            </a:lvl1pPr>
          </a:lstStyle>
          <a:p>
            <a:pPr lvl="0"/>
            <a:r>
              <a:rPr lang="en-US"/>
              <a:t>Edit Master text styles</a:t>
            </a:r>
          </a:p>
        </p:txBody>
      </p:sp>
      <p:sp>
        <p:nvSpPr>
          <p:cNvPr id="6" name="Text Placeholder 5"/>
          <p:cNvSpPr>
            <a:spLocks noGrp="1"/>
          </p:cNvSpPr>
          <p:nvPr>
            <p:ph type="body" sz="quarter" idx="21"/>
          </p:nvPr>
        </p:nvSpPr>
        <p:spPr>
          <a:xfrm>
            <a:off x="679450" y="1857375"/>
            <a:ext cx="1960881" cy="2195788"/>
          </a:xfrm>
          <a:prstGeom prst="downArrowCallout">
            <a:avLst>
              <a:gd name="adj1" fmla="val 50000"/>
              <a:gd name="adj2" fmla="val 24260"/>
              <a:gd name="adj3" fmla="val 27221"/>
              <a:gd name="adj4" fmla="val 75691"/>
            </a:avLst>
          </a:prstGeom>
          <a:solidFill>
            <a:schemeClr val="accent1"/>
          </a:solidFill>
          <a:ln>
            <a:noFill/>
          </a:ln>
        </p:spPr>
        <p:txBody>
          <a:bodyPr anchor="ctr">
            <a:noAutofit/>
          </a:bodyPr>
          <a:lstStyle>
            <a:lvl1pPr algn="ctr">
              <a:defRPr sz="1600" b="1">
                <a:solidFill>
                  <a:schemeClr val="bg1"/>
                </a:solidFill>
              </a:defRPr>
            </a:lvl1pPr>
          </a:lstStyle>
          <a:p>
            <a:pPr lvl="0"/>
            <a:r>
              <a:rPr lang="en-US"/>
              <a:t>Edit Master text styles</a:t>
            </a:r>
          </a:p>
        </p:txBody>
      </p:sp>
      <p:sp>
        <p:nvSpPr>
          <p:cNvPr id="24" name="Text Placeholder 5"/>
          <p:cNvSpPr>
            <a:spLocks noGrp="1"/>
          </p:cNvSpPr>
          <p:nvPr>
            <p:ph type="body" sz="quarter" idx="22"/>
          </p:nvPr>
        </p:nvSpPr>
        <p:spPr>
          <a:xfrm>
            <a:off x="2901479" y="1857375"/>
            <a:ext cx="1960881" cy="2195788"/>
          </a:xfrm>
          <a:prstGeom prst="downArrowCallout">
            <a:avLst>
              <a:gd name="adj1" fmla="val 50000"/>
              <a:gd name="adj2" fmla="val 24260"/>
              <a:gd name="adj3" fmla="val 27221"/>
              <a:gd name="adj4" fmla="val 75691"/>
            </a:avLst>
          </a:prstGeom>
          <a:solidFill>
            <a:schemeClr val="accent2"/>
          </a:solidFill>
          <a:ln>
            <a:noFill/>
          </a:ln>
        </p:spPr>
        <p:txBody>
          <a:bodyPr anchor="ctr">
            <a:noAutofit/>
          </a:bodyPr>
          <a:lstStyle>
            <a:lvl1pPr algn="ctr">
              <a:defRPr sz="1600" b="1">
                <a:solidFill>
                  <a:schemeClr val="bg1"/>
                </a:solidFill>
              </a:defRPr>
            </a:lvl1pPr>
          </a:lstStyle>
          <a:p>
            <a:pPr lvl="0"/>
            <a:r>
              <a:rPr lang="en-US"/>
              <a:t>Edit Master text styles</a:t>
            </a:r>
          </a:p>
        </p:txBody>
      </p:sp>
      <p:sp>
        <p:nvSpPr>
          <p:cNvPr id="25" name="Text Placeholder 5"/>
          <p:cNvSpPr>
            <a:spLocks noGrp="1"/>
          </p:cNvSpPr>
          <p:nvPr>
            <p:ph type="body" sz="quarter" idx="23"/>
          </p:nvPr>
        </p:nvSpPr>
        <p:spPr>
          <a:xfrm>
            <a:off x="5185296" y="1857375"/>
            <a:ext cx="1960881" cy="2195788"/>
          </a:xfrm>
          <a:prstGeom prst="downArrowCallout">
            <a:avLst>
              <a:gd name="adj1" fmla="val 50000"/>
              <a:gd name="adj2" fmla="val 24260"/>
              <a:gd name="adj3" fmla="val 27221"/>
              <a:gd name="adj4" fmla="val 75691"/>
            </a:avLst>
          </a:prstGeom>
          <a:solidFill>
            <a:schemeClr val="accent3"/>
          </a:solidFill>
          <a:ln>
            <a:noFill/>
          </a:ln>
        </p:spPr>
        <p:txBody>
          <a:bodyPr anchor="ctr">
            <a:noAutofit/>
          </a:bodyPr>
          <a:lstStyle>
            <a:lvl1pPr algn="ctr">
              <a:defRPr sz="1600" b="1">
                <a:solidFill>
                  <a:schemeClr val="bg1"/>
                </a:solidFill>
              </a:defRPr>
            </a:lvl1pPr>
          </a:lstStyle>
          <a:p>
            <a:pPr lvl="0"/>
            <a:r>
              <a:rPr lang="en-US"/>
              <a:t>Edit Master text styles</a:t>
            </a:r>
          </a:p>
        </p:txBody>
      </p:sp>
      <p:sp>
        <p:nvSpPr>
          <p:cNvPr id="26" name="Text Placeholder 5"/>
          <p:cNvSpPr>
            <a:spLocks noGrp="1"/>
          </p:cNvSpPr>
          <p:nvPr>
            <p:ph type="body" sz="quarter" idx="24"/>
          </p:nvPr>
        </p:nvSpPr>
        <p:spPr>
          <a:xfrm>
            <a:off x="7407325" y="1857375"/>
            <a:ext cx="1960881" cy="2195788"/>
          </a:xfrm>
          <a:prstGeom prst="downArrowCallout">
            <a:avLst>
              <a:gd name="adj1" fmla="val 50000"/>
              <a:gd name="adj2" fmla="val 24260"/>
              <a:gd name="adj3" fmla="val 27221"/>
              <a:gd name="adj4" fmla="val 75691"/>
            </a:avLst>
          </a:prstGeom>
          <a:solidFill>
            <a:schemeClr val="accent4"/>
          </a:solidFill>
          <a:ln>
            <a:noFill/>
          </a:ln>
        </p:spPr>
        <p:txBody>
          <a:bodyPr anchor="ctr">
            <a:noAutofit/>
          </a:bodyPr>
          <a:lstStyle>
            <a:lvl1pPr algn="ctr">
              <a:defRPr sz="1600" b="1">
                <a:solidFill>
                  <a:schemeClr val="bg1"/>
                </a:solidFill>
              </a:defRPr>
            </a:lvl1pPr>
          </a:lstStyle>
          <a:p>
            <a:pPr lvl="0"/>
            <a:r>
              <a:rPr lang="en-US"/>
              <a:t>Edit Master text styles</a:t>
            </a:r>
          </a:p>
        </p:txBody>
      </p:sp>
      <p:sp>
        <p:nvSpPr>
          <p:cNvPr id="15" name="Title Placeholder 1">
            <a:extLst>
              <a:ext uri="{FF2B5EF4-FFF2-40B4-BE49-F238E27FC236}">
                <a16:creationId xmlns:a16="http://schemas.microsoft.com/office/drawing/2014/main" id="{BBE40AC3-C006-4BAB-908D-FDCE77A78908}"/>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9F40E35-E27C-4A36-B592-D59AB354042F}"/>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7" name="Text Placeholder 6">
            <a:extLst>
              <a:ext uri="{FF2B5EF4-FFF2-40B4-BE49-F238E27FC236}">
                <a16:creationId xmlns:a16="http://schemas.microsoft.com/office/drawing/2014/main" id="{B5BD2618-81D4-4610-818A-32167D2176F8}"/>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7189195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4 Arrow Up">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4F9AB-8D67-D741-ABE6-7896F66D6A52}"/>
              </a:ext>
            </a:extLst>
          </p:cNvPr>
          <p:cNvSpPr>
            <a:spLocks noGrp="1"/>
          </p:cNvSpPr>
          <p:nvPr>
            <p:ph type="sldNum" sz="quarter" idx="10"/>
          </p:nvPr>
        </p:nvSpPr>
        <p:spPr/>
        <p:txBody>
          <a:bodyPr/>
          <a:lstStyle/>
          <a:p>
            <a:fld id="{F9ED31CA-3E0D-45EE-8EB8-5F94B34C5E7A}" type="slidenum">
              <a:rPr lang="en-US" smtClean="0"/>
              <a:pPr/>
              <a:t>‹#›</a:t>
            </a:fld>
            <a:endParaRPr lang="en-US" dirty="0"/>
          </a:p>
        </p:txBody>
      </p:sp>
      <p:sp>
        <p:nvSpPr>
          <p:cNvPr id="10" name="Text Placeholder 9">
            <a:extLst>
              <a:ext uri="{FF2B5EF4-FFF2-40B4-BE49-F238E27FC236}">
                <a16:creationId xmlns:a16="http://schemas.microsoft.com/office/drawing/2014/main" id="{9848C46F-80F3-D24D-8F36-354E21C6D59E}"/>
              </a:ext>
            </a:extLst>
          </p:cNvPr>
          <p:cNvSpPr>
            <a:spLocks noGrp="1"/>
          </p:cNvSpPr>
          <p:nvPr>
            <p:ph type="body" sz="quarter" idx="12"/>
          </p:nvPr>
        </p:nvSpPr>
        <p:spPr>
          <a:xfrm>
            <a:off x="679541" y="1863632"/>
            <a:ext cx="1960602" cy="2556976"/>
          </a:xfrm>
        </p:spPr>
        <p:txBody>
          <a:bodyPr anchor="ctr">
            <a:noAutofit/>
          </a:bodyPr>
          <a:lstStyle>
            <a:lvl1pPr algn="ctr">
              <a:defRPr sz="1400"/>
            </a:lvl1pPr>
          </a:lstStyle>
          <a:p>
            <a:pPr lvl="0"/>
            <a:r>
              <a:rPr lang="en-US"/>
              <a:t>Edit Master text styles</a:t>
            </a:r>
          </a:p>
        </p:txBody>
      </p:sp>
      <p:sp>
        <p:nvSpPr>
          <p:cNvPr id="11" name="Text Placeholder 9">
            <a:extLst>
              <a:ext uri="{FF2B5EF4-FFF2-40B4-BE49-F238E27FC236}">
                <a16:creationId xmlns:a16="http://schemas.microsoft.com/office/drawing/2014/main" id="{432A0AC8-3179-F645-B064-50A0528B12C5}"/>
              </a:ext>
            </a:extLst>
          </p:cNvPr>
          <p:cNvSpPr>
            <a:spLocks noGrp="1"/>
          </p:cNvSpPr>
          <p:nvPr>
            <p:ph type="body" sz="quarter" idx="13"/>
          </p:nvPr>
        </p:nvSpPr>
        <p:spPr>
          <a:xfrm>
            <a:off x="2917737" y="1863632"/>
            <a:ext cx="1960602" cy="2556976"/>
          </a:xfrm>
        </p:spPr>
        <p:txBody>
          <a:bodyPr anchor="ctr">
            <a:noAutofit/>
          </a:bodyPr>
          <a:lstStyle>
            <a:lvl1pPr algn="ctr">
              <a:defRPr sz="1400"/>
            </a:lvl1pPr>
          </a:lstStyle>
          <a:p>
            <a:pPr lvl="0"/>
            <a:r>
              <a:rPr lang="en-US"/>
              <a:t>Edit Master text styles</a:t>
            </a:r>
          </a:p>
        </p:txBody>
      </p:sp>
      <p:sp>
        <p:nvSpPr>
          <p:cNvPr id="12" name="Text Placeholder 9">
            <a:extLst>
              <a:ext uri="{FF2B5EF4-FFF2-40B4-BE49-F238E27FC236}">
                <a16:creationId xmlns:a16="http://schemas.microsoft.com/office/drawing/2014/main" id="{227FFC03-DB44-7C4A-A0D0-09BFD9B72B65}"/>
              </a:ext>
            </a:extLst>
          </p:cNvPr>
          <p:cNvSpPr>
            <a:spLocks noGrp="1"/>
          </p:cNvSpPr>
          <p:nvPr>
            <p:ph type="body" sz="quarter" idx="14"/>
          </p:nvPr>
        </p:nvSpPr>
        <p:spPr>
          <a:xfrm>
            <a:off x="5171510" y="1863632"/>
            <a:ext cx="1960602" cy="2556976"/>
          </a:xfrm>
        </p:spPr>
        <p:txBody>
          <a:bodyPr anchor="ctr">
            <a:noAutofit/>
          </a:bodyPr>
          <a:lstStyle>
            <a:lvl1pPr algn="ctr">
              <a:defRPr sz="1400"/>
            </a:lvl1pPr>
          </a:lstStyle>
          <a:p>
            <a:pPr lvl="0"/>
            <a:r>
              <a:rPr lang="en-US"/>
              <a:t>Edit Master text styles</a:t>
            </a:r>
          </a:p>
        </p:txBody>
      </p:sp>
      <p:sp>
        <p:nvSpPr>
          <p:cNvPr id="13" name="Text Placeholder 9">
            <a:extLst>
              <a:ext uri="{FF2B5EF4-FFF2-40B4-BE49-F238E27FC236}">
                <a16:creationId xmlns:a16="http://schemas.microsoft.com/office/drawing/2014/main" id="{5AC25D4B-8101-8A40-A417-E088CD32158B}"/>
              </a:ext>
            </a:extLst>
          </p:cNvPr>
          <p:cNvSpPr>
            <a:spLocks noGrp="1"/>
          </p:cNvSpPr>
          <p:nvPr>
            <p:ph type="body" sz="quarter" idx="15"/>
          </p:nvPr>
        </p:nvSpPr>
        <p:spPr>
          <a:xfrm>
            <a:off x="7403229" y="1863631"/>
            <a:ext cx="1960602" cy="2565755"/>
          </a:xfrm>
        </p:spPr>
        <p:txBody>
          <a:bodyPr anchor="ctr">
            <a:noAutofit/>
          </a:bodyPr>
          <a:lstStyle>
            <a:lvl1pPr algn="ctr">
              <a:defRPr sz="1400"/>
            </a:lvl1pPr>
          </a:lstStyle>
          <a:p>
            <a:pPr lvl="0"/>
            <a:r>
              <a:rPr lang="en-US"/>
              <a:t>Edit Master text styles</a:t>
            </a:r>
          </a:p>
        </p:txBody>
      </p:sp>
      <p:sp>
        <p:nvSpPr>
          <p:cNvPr id="14" name="Text Placeholder 13"/>
          <p:cNvSpPr>
            <a:spLocks noGrp="1"/>
          </p:cNvSpPr>
          <p:nvPr>
            <p:ph type="body" sz="quarter" idx="21"/>
          </p:nvPr>
        </p:nvSpPr>
        <p:spPr>
          <a:xfrm>
            <a:off x="679450" y="4429386"/>
            <a:ext cx="1960563" cy="2352414"/>
          </a:xfrm>
          <a:prstGeom prst="upArrowCallout">
            <a:avLst>
              <a:gd name="adj1" fmla="val 50000"/>
              <a:gd name="adj2" fmla="val 25000"/>
              <a:gd name="adj3" fmla="val 25000"/>
              <a:gd name="adj4" fmla="val 79242"/>
            </a:avLst>
          </a:prstGeom>
          <a:solidFill>
            <a:schemeClr val="accent1"/>
          </a:solidFill>
        </p:spPr>
        <p:txBody>
          <a:bodyPr anchor="ctr">
            <a:noAutofit/>
          </a:bodyPr>
          <a:lstStyle>
            <a:lvl1pPr algn="ctr">
              <a:defRPr sz="1600" b="1">
                <a:solidFill>
                  <a:schemeClr val="bg1"/>
                </a:solidFill>
              </a:defRPr>
            </a:lvl1pPr>
          </a:lstStyle>
          <a:p>
            <a:pPr lvl="0"/>
            <a:r>
              <a:rPr lang="en-US"/>
              <a:t>Edit Master text styles</a:t>
            </a:r>
          </a:p>
        </p:txBody>
      </p:sp>
      <p:sp>
        <p:nvSpPr>
          <p:cNvPr id="28" name="Text Placeholder 13"/>
          <p:cNvSpPr>
            <a:spLocks noGrp="1"/>
          </p:cNvSpPr>
          <p:nvPr>
            <p:ph type="body" sz="quarter" idx="22"/>
          </p:nvPr>
        </p:nvSpPr>
        <p:spPr>
          <a:xfrm>
            <a:off x="2931727" y="4432178"/>
            <a:ext cx="1960563" cy="2361192"/>
          </a:xfrm>
          <a:prstGeom prst="upArrowCallout">
            <a:avLst>
              <a:gd name="adj1" fmla="val 50000"/>
              <a:gd name="adj2" fmla="val 25000"/>
              <a:gd name="adj3" fmla="val 25000"/>
              <a:gd name="adj4" fmla="val 79242"/>
            </a:avLst>
          </a:prstGeom>
          <a:solidFill>
            <a:schemeClr val="accent2"/>
          </a:solidFill>
        </p:spPr>
        <p:txBody>
          <a:bodyPr anchor="ctr">
            <a:noAutofit/>
          </a:bodyPr>
          <a:lstStyle>
            <a:lvl1pPr algn="ctr">
              <a:defRPr sz="1600" b="1">
                <a:solidFill>
                  <a:schemeClr val="bg1"/>
                </a:solidFill>
              </a:defRPr>
            </a:lvl1pPr>
          </a:lstStyle>
          <a:p>
            <a:pPr lvl="0"/>
            <a:r>
              <a:rPr lang="en-US"/>
              <a:t>Edit Master text styles</a:t>
            </a:r>
          </a:p>
        </p:txBody>
      </p:sp>
      <p:sp>
        <p:nvSpPr>
          <p:cNvPr id="29" name="Text Placeholder 13"/>
          <p:cNvSpPr>
            <a:spLocks noGrp="1"/>
          </p:cNvSpPr>
          <p:nvPr>
            <p:ph type="body" sz="quarter" idx="23"/>
          </p:nvPr>
        </p:nvSpPr>
        <p:spPr>
          <a:xfrm>
            <a:off x="5181528" y="4420608"/>
            <a:ext cx="1960563" cy="2361192"/>
          </a:xfrm>
          <a:prstGeom prst="upArrowCallout">
            <a:avLst>
              <a:gd name="adj1" fmla="val 50000"/>
              <a:gd name="adj2" fmla="val 25000"/>
              <a:gd name="adj3" fmla="val 25000"/>
              <a:gd name="adj4" fmla="val 79242"/>
            </a:avLst>
          </a:prstGeom>
          <a:solidFill>
            <a:schemeClr val="accent3"/>
          </a:solidFill>
        </p:spPr>
        <p:txBody>
          <a:bodyPr anchor="ctr">
            <a:noAutofit/>
          </a:bodyPr>
          <a:lstStyle>
            <a:lvl1pPr algn="ctr">
              <a:defRPr sz="1600" b="1">
                <a:solidFill>
                  <a:schemeClr val="bg1"/>
                </a:solidFill>
              </a:defRPr>
            </a:lvl1pPr>
          </a:lstStyle>
          <a:p>
            <a:pPr lvl="0"/>
            <a:r>
              <a:rPr lang="en-US"/>
              <a:t>Edit Master text styles</a:t>
            </a:r>
          </a:p>
        </p:txBody>
      </p:sp>
      <p:sp>
        <p:nvSpPr>
          <p:cNvPr id="30" name="Text Placeholder 13"/>
          <p:cNvSpPr>
            <a:spLocks noGrp="1"/>
          </p:cNvSpPr>
          <p:nvPr>
            <p:ph type="body" sz="quarter" idx="24"/>
          </p:nvPr>
        </p:nvSpPr>
        <p:spPr>
          <a:xfrm>
            <a:off x="7431477" y="4429386"/>
            <a:ext cx="1960563" cy="2338583"/>
          </a:xfrm>
          <a:prstGeom prst="upArrowCallout">
            <a:avLst>
              <a:gd name="adj1" fmla="val 50000"/>
              <a:gd name="adj2" fmla="val 25000"/>
              <a:gd name="adj3" fmla="val 25000"/>
              <a:gd name="adj4" fmla="val 79242"/>
            </a:avLst>
          </a:prstGeom>
          <a:solidFill>
            <a:schemeClr val="accent4"/>
          </a:solidFill>
        </p:spPr>
        <p:txBody>
          <a:bodyPr anchor="ctr">
            <a:noAutofit/>
          </a:bodyPr>
          <a:lstStyle>
            <a:lvl1pPr algn="ctr">
              <a:defRPr sz="1600" b="1">
                <a:solidFill>
                  <a:schemeClr val="bg1"/>
                </a:solidFill>
              </a:defRPr>
            </a:lvl1pPr>
          </a:lstStyle>
          <a:p>
            <a:pPr lvl="0"/>
            <a:r>
              <a:rPr lang="en-US"/>
              <a:t>Edit Master text styles</a:t>
            </a:r>
          </a:p>
        </p:txBody>
      </p:sp>
      <p:sp>
        <p:nvSpPr>
          <p:cNvPr id="16" name="Title Placeholder 1">
            <a:extLst>
              <a:ext uri="{FF2B5EF4-FFF2-40B4-BE49-F238E27FC236}">
                <a16:creationId xmlns:a16="http://schemas.microsoft.com/office/drawing/2014/main" id="{197DDE47-C4B0-423E-A5C2-84EA560775F2}"/>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7" name="Footer Placeholder 19">
            <a:extLst>
              <a:ext uri="{FF2B5EF4-FFF2-40B4-BE49-F238E27FC236}">
                <a16:creationId xmlns:a16="http://schemas.microsoft.com/office/drawing/2014/main" id="{A5CA3F68-1498-4EE9-9DB1-48917091A3E4}"/>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8" name="Text Placeholder 6">
            <a:extLst>
              <a:ext uri="{FF2B5EF4-FFF2-40B4-BE49-F238E27FC236}">
                <a16:creationId xmlns:a16="http://schemas.microsoft.com/office/drawing/2014/main" id="{3367C78C-AB03-485C-8EF8-75FFFCCB8F45}"/>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992033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hevron 3 Process">
    <p:spTree>
      <p:nvGrpSpPr>
        <p:cNvPr id="1" name=""/>
        <p:cNvGrpSpPr/>
        <p:nvPr/>
      </p:nvGrpSpPr>
      <p:grpSpPr>
        <a:xfrm>
          <a:off x="0" y="0"/>
          <a:ext cx="0" cy="0"/>
          <a:chOff x="0" y="0"/>
          <a:chExt cx="0" cy="0"/>
        </a:xfrm>
      </p:grpSpPr>
      <p:sp>
        <p:nvSpPr>
          <p:cNvPr id="10" name="Text Placeholder 8"/>
          <p:cNvSpPr>
            <a:spLocks noGrp="1"/>
          </p:cNvSpPr>
          <p:nvPr>
            <p:ph type="body" sz="quarter" idx="16"/>
          </p:nvPr>
        </p:nvSpPr>
        <p:spPr>
          <a:xfrm>
            <a:off x="5081954" y="1822206"/>
            <a:ext cx="4443046" cy="844794"/>
          </a:xfrm>
          <a:prstGeom prst="homePlate">
            <a:avLst/>
          </a:prstGeom>
          <a:solidFill>
            <a:schemeClr val="accent3"/>
          </a:solidFill>
          <a:ln>
            <a:solidFill>
              <a:schemeClr val="bg1"/>
            </a:solidFill>
          </a:ln>
        </p:spPr>
        <p:txBody>
          <a:bodyPr lIns="1920240" anchor="ctr">
            <a:noAutofit/>
          </a:bodyPr>
          <a:lstStyle>
            <a:lvl1pPr>
              <a:defRPr sz="1320" b="1">
                <a:solidFill>
                  <a:schemeClr val="bg1"/>
                </a:solidFill>
              </a:defRPr>
            </a:lvl1pPr>
          </a:lstStyle>
          <a:p>
            <a:pPr lvl="0"/>
            <a:r>
              <a:rPr lang="en-US"/>
              <a:t>Edit Master text styles</a:t>
            </a:r>
          </a:p>
        </p:txBody>
      </p:sp>
      <p:sp>
        <p:nvSpPr>
          <p:cNvPr id="9" name="Text Placeholder 8"/>
          <p:cNvSpPr>
            <a:spLocks noGrp="1"/>
          </p:cNvSpPr>
          <p:nvPr>
            <p:ph type="body" sz="quarter" idx="15"/>
          </p:nvPr>
        </p:nvSpPr>
        <p:spPr>
          <a:xfrm>
            <a:off x="2514600" y="1822206"/>
            <a:ext cx="4191000" cy="844794"/>
          </a:xfrm>
          <a:prstGeom prst="homePlate">
            <a:avLst/>
          </a:prstGeom>
          <a:solidFill>
            <a:schemeClr val="accent2"/>
          </a:solidFill>
          <a:ln>
            <a:solidFill>
              <a:schemeClr val="bg1"/>
            </a:solidFill>
          </a:ln>
        </p:spPr>
        <p:txBody>
          <a:bodyPr lIns="1554480" anchor="ctr">
            <a:noAutofit/>
          </a:bodyPr>
          <a:lstStyle>
            <a:lvl1pPr>
              <a:defRPr sz="1320" b="1">
                <a:solidFill>
                  <a:schemeClr val="bg1"/>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p>
            <a:fld id="{F9ED31CA-3E0D-45EE-8EB8-5F94B34C5E7A}" type="slidenum">
              <a:rPr lang="en-US" smtClean="0"/>
              <a:pPr/>
              <a:t>‹#›</a:t>
            </a:fld>
            <a:endParaRPr lang="en-US" dirty="0"/>
          </a:p>
        </p:txBody>
      </p:sp>
      <p:sp>
        <p:nvSpPr>
          <p:cNvPr id="8" name="Text Placeholder 8"/>
          <p:cNvSpPr>
            <a:spLocks noGrp="1"/>
          </p:cNvSpPr>
          <p:nvPr>
            <p:ph type="body" sz="quarter" idx="14"/>
          </p:nvPr>
        </p:nvSpPr>
        <p:spPr>
          <a:xfrm>
            <a:off x="-35170" y="1822206"/>
            <a:ext cx="3845169" cy="844794"/>
          </a:xfrm>
          <a:prstGeom prst="homePlate">
            <a:avLst/>
          </a:prstGeom>
          <a:solidFill>
            <a:schemeClr val="accent1"/>
          </a:solidFill>
          <a:ln>
            <a:solidFill>
              <a:schemeClr val="bg1"/>
            </a:solidFill>
          </a:ln>
        </p:spPr>
        <p:txBody>
          <a:bodyPr lIns="731520" anchor="ctr">
            <a:noAutofit/>
          </a:bodyPr>
          <a:lstStyle>
            <a:lvl1pPr>
              <a:defRPr sz="1320" b="1">
                <a:solidFill>
                  <a:schemeClr val="bg1"/>
                </a:solidFill>
              </a:defRPr>
            </a:lvl1pPr>
          </a:lstStyle>
          <a:p>
            <a:pPr lvl="0"/>
            <a:r>
              <a:rPr lang="en-US"/>
              <a:t>Edit Master text styles</a:t>
            </a:r>
          </a:p>
        </p:txBody>
      </p:sp>
      <p:sp>
        <p:nvSpPr>
          <p:cNvPr id="12" name="Text Placeholder 11"/>
          <p:cNvSpPr>
            <a:spLocks noGrp="1"/>
          </p:cNvSpPr>
          <p:nvPr>
            <p:ph type="body" sz="quarter" idx="17"/>
          </p:nvPr>
        </p:nvSpPr>
        <p:spPr>
          <a:xfrm>
            <a:off x="685800" y="2783482"/>
            <a:ext cx="2590800" cy="3886200"/>
          </a:xfrm>
        </p:spPr>
        <p:txBody>
          <a:bodyPr/>
          <a:lstStyle>
            <a:lvl1pPr>
              <a:defRPr b="1">
                <a:solidFill>
                  <a:schemeClr val="accent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8"/>
          </p:nvPr>
        </p:nvSpPr>
        <p:spPr>
          <a:xfrm>
            <a:off x="3657600" y="2788611"/>
            <a:ext cx="2590800" cy="3886200"/>
          </a:xfrm>
        </p:spPr>
        <p:txBody>
          <a:bodyPr/>
          <a:lstStyle>
            <a:lvl1pPr>
              <a:defRPr b="1">
                <a:solidFill>
                  <a:schemeClr val="accent2"/>
                </a:solidFill>
              </a:defRPr>
            </a:lvl1pPr>
            <a:lvl3pPr>
              <a:buClr>
                <a:schemeClr val="accent2"/>
              </a:buClr>
              <a:defRPr/>
            </a:lvl3pPr>
            <a:lvl4pPr>
              <a:buClr>
                <a:schemeClr val="accent2"/>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19"/>
          </p:nvPr>
        </p:nvSpPr>
        <p:spPr>
          <a:xfrm>
            <a:off x="6557103" y="2788611"/>
            <a:ext cx="2590800" cy="3886200"/>
          </a:xfrm>
        </p:spPr>
        <p:txBody>
          <a:bodyPr/>
          <a:lstStyle>
            <a:lvl1pPr>
              <a:defRPr b="1">
                <a:solidFill>
                  <a:schemeClr val="accent3"/>
                </a:solidFill>
              </a:defRPr>
            </a:lvl1pPr>
            <a:lvl3pPr>
              <a:buClr>
                <a:schemeClr val="accent3"/>
              </a:buClr>
              <a:defRPr/>
            </a:lvl3pPr>
            <a:lvl4pPr>
              <a:buClr>
                <a:schemeClr val="accent3"/>
              </a:buClr>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CF009C52-94C1-4C2E-A23D-499F071F2C8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CAE1E35B-0DE0-42B5-83F0-E3D017149E33}"/>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7" name="Text Placeholder 6">
            <a:extLst>
              <a:ext uri="{FF2B5EF4-FFF2-40B4-BE49-F238E27FC236}">
                <a16:creationId xmlns:a16="http://schemas.microsoft.com/office/drawing/2014/main" id="{6BBB8243-51F4-42E2-8692-1D2A3FFF69C5}"/>
              </a:ext>
            </a:extLst>
          </p:cNvPr>
          <p:cNvSpPr>
            <a:spLocks noGrp="1"/>
          </p:cNvSpPr>
          <p:nvPr>
            <p:ph type="body" sz="quarter" idx="20"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6755139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Page - Defaul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85800" y="6202309"/>
            <a:ext cx="8686800" cy="914400"/>
          </a:xfrm>
          <a:prstGeom prst="rect">
            <a:avLst/>
          </a:prstGeom>
        </p:spPr>
        <p:txBody>
          <a:bodyPr anchor="ctr"/>
          <a:lstStyle>
            <a:lvl1pPr>
              <a:defRPr b="1" i="0">
                <a:solidFill>
                  <a:schemeClr val="bg2"/>
                </a:solidFill>
              </a:defRPr>
            </a:lvl1pPr>
          </a:lstStyle>
          <a:p>
            <a:pPr lvl="0"/>
            <a:r>
              <a:rPr lang="en-US" dirty="0"/>
              <a:t>Author(s)</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1019" t="4549" r="7565" b="62461"/>
          <a:stretch/>
        </p:blipFill>
        <p:spPr>
          <a:xfrm>
            <a:off x="-3367" y="1857375"/>
            <a:ext cx="10065135" cy="1865100"/>
          </a:xfrm>
          <a:prstGeom prst="rect">
            <a:avLst/>
          </a:prstGeom>
        </p:spPr>
      </p:pic>
      <p:sp>
        <p:nvSpPr>
          <p:cNvPr id="2" name="Title 1"/>
          <p:cNvSpPr>
            <a:spLocks noGrp="1"/>
          </p:cNvSpPr>
          <p:nvPr>
            <p:ph type="title" hasCustomPrompt="1"/>
          </p:nvPr>
        </p:nvSpPr>
        <p:spPr>
          <a:xfrm>
            <a:off x="685800" y="4413215"/>
            <a:ext cx="8686800" cy="1770380"/>
          </a:xfrm>
          <a:prstGeom prst="rect">
            <a:avLst/>
          </a:prstGeom>
        </p:spPr>
        <p:txBody>
          <a:bodyPr anchor="t">
            <a:normAutofit/>
          </a:bodyPr>
          <a:lstStyle>
            <a:lvl1pPr>
              <a:defRPr sz="4800">
                <a:solidFill>
                  <a:schemeClr val="accent1"/>
                </a:solidFill>
                <a:latin typeface="+mn-lt"/>
              </a:defRPr>
            </a:lvl1pPr>
          </a:lstStyle>
          <a:p>
            <a:r>
              <a:rPr lang="en-US" dirty="0"/>
              <a:t>Title</a:t>
            </a:r>
          </a:p>
        </p:txBody>
      </p:sp>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685800" y="3960821"/>
            <a:ext cx="8686800" cy="439870"/>
          </a:xfrm>
          <a:prstGeom prst="rect">
            <a:avLst/>
          </a:prstGeom>
        </p:spPr>
        <p:txBody>
          <a:bodyPr anchor="b"/>
          <a:lstStyle>
            <a:lvl1pPr>
              <a:defRPr b="0" i="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3" name="Rectangle 12">
            <a:extLst>
              <a:ext uri="{FF2B5EF4-FFF2-40B4-BE49-F238E27FC236}">
                <a16:creationId xmlns:a16="http://schemas.microsoft.com/office/drawing/2014/main" id="{73357F01-F0F5-42F3-995D-CB5B0DB39FCB}"/>
              </a:ext>
            </a:extLst>
          </p:cNvPr>
          <p:cNvSpPr/>
          <p:nvPr userDrawn="1"/>
        </p:nvSpPr>
        <p:spPr>
          <a:xfrm>
            <a:off x="690081" y="7167563"/>
            <a:ext cx="8686800" cy="369332"/>
          </a:xfrm>
          <a:prstGeom prst="rect">
            <a:avLst/>
          </a:prstGeom>
        </p:spPr>
        <p:txBody>
          <a:bodyPr wrap="square">
            <a:spAutoFit/>
          </a:bodyPr>
          <a:lstStyle/>
          <a:p>
            <a:r>
              <a:rPr lang="en-US" sz="900"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pic>
        <p:nvPicPr>
          <p:cNvPr id="16" name="object 6">
            <a:extLst>
              <a:ext uri="{FF2B5EF4-FFF2-40B4-BE49-F238E27FC236}">
                <a16:creationId xmlns:a16="http://schemas.microsoft.com/office/drawing/2014/main" id="{BC966E8D-7735-4A89-B45A-1F8A7D07A88C}"/>
              </a:ext>
            </a:extLst>
          </p:cNvPr>
          <p:cNvPicPr/>
          <p:nvPr userDrawn="1"/>
        </p:nvPicPr>
        <p:blipFill rotWithShape="1">
          <a:blip r:embed="rId4" cstate="print"/>
          <a:srcRect t="10851" b="-133"/>
          <a:stretch/>
        </p:blipFill>
        <p:spPr>
          <a:xfrm>
            <a:off x="0" y="1752600"/>
            <a:ext cx="10065136" cy="2136837"/>
          </a:xfrm>
          <a:prstGeom prst="rect">
            <a:avLst/>
          </a:prstGeom>
        </p:spPr>
      </p:pic>
    </p:spTree>
    <p:extLst>
      <p:ext uri="{BB962C8B-B14F-4D97-AF65-F5344CB8AC3E}">
        <p14:creationId xmlns:p14="http://schemas.microsoft.com/office/powerpoint/2010/main" val="3099257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Page - Ligh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4B6BE5A-0D20-41AC-9DE8-DFF7AB3473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9" name="Rectangle 8">
            <a:extLst>
              <a:ext uri="{FF2B5EF4-FFF2-40B4-BE49-F238E27FC236}">
                <a16:creationId xmlns:a16="http://schemas.microsoft.com/office/drawing/2014/main" id="{86ECC72D-13E9-4FCB-A9D4-6231A6ABB02C}"/>
              </a:ext>
            </a:extLst>
          </p:cNvPr>
          <p:cNvSpPr/>
          <p:nvPr userDrawn="1"/>
        </p:nvSpPr>
        <p:spPr>
          <a:xfrm>
            <a:off x="690081" y="7167563"/>
            <a:ext cx="8686800" cy="369332"/>
          </a:xfrm>
          <a:prstGeom prst="rect">
            <a:avLst/>
          </a:prstGeom>
        </p:spPr>
        <p:txBody>
          <a:bodyPr wrap="square">
            <a:spAutoFit/>
          </a:bodyPr>
          <a:lstStyle/>
          <a:p>
            <a:r>
              <a:rPr lang="en-US" sz="900"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sp>
        <p:nvSpPr>
          <p:cNvPr id="10" name="Text Placeholder 7">
            <a:extLst>
              <a:ext uri="{FF2B5EF4-FFF2-40B4-BE49-F238E27FC236}">
                <a16:creationId xmlns:a16="http://schemas.microsoft.com/office/drawing/2014/main" id="{863D7943-F99E-45A7-8F90-E9AF103B7594}"/>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2"/>
                </a:solidFill>
              </a:defRPr>
            </a:lvl1pPr>
          </a:lstStyle>
          <a:p>
            <a:pPr lvl="0"/>
            <a:r>
              <a:rPr lang="en-US" dirty="0"/>
              <a:t>Author(s)</a:t>
            </a:r>
          </a:p>
        </p:txBody>
      </p:sp>
      <p:sp>
        <p:nvSpPr>
          <p:cNvPr id="11" name="Text Placeholder 10">
            <a:extLst>
              <a:ext uri="{FF2B5EF4-FFF2-40B4-BE49-F238E27FC236}">
                <a16:creationId xmlns:a16="http://schemas.microsoft.com/office/drawing/2014/main" id="{81CE78CB-C6E0-417C-880B-7F6A66D36AF3}"/>
              </a:ext>
            </a:extLst>
          </p:cNvPr>
          <p:cNvSpPr>
            <a:spLocks noGrp="1"/>
          </p:cNvSpPr>
          <p:nvPr>
            <p:ph type="body" sz="quarter" idx="15" hasCustomPrompt="1"/>
          </p:nvPr>
        </p:nvSpPr>
        <p:spPr>
          <a:xfrm>
            <a:off x="685800" y="3139983"/>
            <a:ext cx="8686800" cy="665692"/>
          </a:xfrm>
          <a:prstGeom prst="rect">
            <a:avLst/>
          </a:prstGeom>
        </p:spPr>
        <p:txBody>
          <a:bodyPr anchor="b"/>
          <a:lstStyle>
            <a:lvl1pPr>
              <a:defRPr b="0" i="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3" name="Title 1">
            <a:extLst>
              <a:ext uri="{FF2B5EF4-FFF2-40B4-BE49-F238E27FC236}">
                <a16:creationId xmlns:a16="http://schemas.microsoft.com/office/drawing/2014/main" id="{0C52251B-CBEA-4744-8955-765846804B5F}"/>
              </a:ext>
            </a:extLst>
          </p:cNvPr>
          <p:cNvSpPr>
            <a:spLocks noGrp="1"/>
          </p:cNvSpPr>
          <p:nvPr>
            <p:ph type="title" hasCustomPrompt="1"/>
          </p:nvPr>
        </p:nvSpPr>
        <p:spPr>
          <a:xfrm>
            <a:off x="686238" y="3805675"/>
            <a:ext cx="8686800" cy="1806679"/>
          </a:xfrm>
          <a:prstGeom prst="rect">
            <a:avLst/>
          </a:prstGeom>
          <a:solidFill>
            <a:srgbClr val="FFFFFF">
              <a:alpha val="10196"/>
            </a:srgbClr>
          </a:solidFill>
        </p:spPr>
        <p:txBody>
          <a:bodyPr anchor="t">
            <a:normAutofit/>
          </a:bodyPr>
          <a:lstStyle>
            <a:lvl1pPr>
              <a:defRPr sz="4800">
                <a:solidFill>
                  <a:schemeClr val="accent1"/>
                </a:solidFill>
                <a:latin typeface="+mn-lt"/>
              </a:defRPr>
            </a:lvl1pPr>
          </a:lstStyle>
          <a:p>
            <a:r>
              <a:rPr lang="en-US" dirty="0"/>
              <a:t>Title</a:t>
            </a:r>
          </a:p>
        </p:txBody>
      </p:sp>
    </p:spTree>
    <p:extLst>
      <p:ext uri="{BB962C8B-B14F-4D97-AF65-F5344CB8AC3E}">
        <p14:creationId xmlns:p14="http://schemas.microsoft.com/office/powerpoint/2010/main" val="2872590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Page - Dark">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9A6F16-DA84-45DB-BFC2-28ED3CCE0A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18" y="682637"/>
            <a:ext cx="4114800" cy="902276"/>
          </a:xfrm>
          <a:prstGeom prst="rect">
            <a:avLst/>
          </a:prstGeom>
        </p:spPr>
      </p:pic>
      <p:sp>
        <p:nvSpPr>
          <p:cNvPr id="9" name="Rectangle 8">
            <a:extLst>
              <a:ext uri="{FF2B5EF4-FFF2-40B4-BE49-F238E27FC236}">
                <a16:creationId xmlns:a16="http://schemas.microsoft.com/office/drawing/2014/main" id="{562D0C87-5CC9-4CC2-9F9E-2DCF2E53E631}"/>
              </a:ext>
            </a:extLst>
          </p:cNvPr>
          <p:cNvSpPr/>
          <p:nvPr userDrawn="1"/>
        </p:nvSpPr>
        <p:spPr>
          <a:xfrm>
            <a:off x="690081" y="7167563"/>
            <a:ext cx="8686800" cy="369332"/>
          </a:xfrm>
          <a:prstGeom prst="rect">
            <a:avLst/>
          </a:prstGeom>
        </p:spPr>
        <p:txBody>
          <a:bodyPr wrap="square">
            <a:spAutoFit/>
          </a:bodyPr>
          <a:lstStyle/>
          <a:p>
            <a:r>
              <a:rPr lang="en-US" sz="900" dirty="0">
                <a:solidFill>
                  <a:schemeClr val="bg1"/>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1"/>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sp>
        <p:nvSpPr>
          <p:cNvPr id="17" name="Text Placeholder 7">
            <a:extLst>
              <a:ext uri="{FF2B5EF4-FFF2-40B4-BE49-F238E27FC236}">
                <a16:creationId xmlns:a16="http://schemas.microsoft.com/office/drawing/2014/main" id="{261B20FE-793F-458F-8255-195AFD0461B1}"/>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1"/>
                </a:solidFill>
              </a:defRPr>
            </a:lvl1pPr>
          </a:lstStyle>
          <a:p>
            <a:pPr lvl="0"/>
            <a:r>
              <a:rPr lang="en-US" dirty="0"/>
              <a:t>Author(s)</a:t>
            </a:r>
          </a:p>
        </p:txBody>
      </p:sp>
      <p:sp>
        <p:nvSpPr>
          <p:cNvPr id="18" name="Text Placeholder 10">
            <a:extLst>
              <a:ext uri="{FF2B5EF4-FFF2-40B4-BE49-F238E27FC236}">
                <a16:creationId xmlns:a16="http://schemas.microsoft.com/office/drawing/2014/main" id="{76A265E1-AB06-4AA0-BD02-5EAD0B680216}"/>
              </a:ext>
            </a:extLst>
          </p:cNvPr>
          <p:cNvSpPr>
            <a:spLocks noGrp="1"/>
          </p:cNvSpPr>
          <p:nvPr>
            <p:ph type="body" sz="quarter" idx="15" hasCustomPrompt="1"/>
          </p:nvPr>
        </p:nvSpPr>
        <p:spPr>
          <a:xfrm>
            <a:off x="685800" y="3139983"/>
            <a:ext cx="8686800" cy="665692"/>
          </a:xfrm>
          <a:prstGeom prst="rect">
            <a:avLst/>
          </a:prstGeom>
        </p:spPr>
        <p:txBody>
          <a:bodyPr anchor="b"/>
          <a:lstStyle>
            <a:lvl1pPr>
              <a:defRPr b="0" i="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9" name="Title 1">
            <a:extLst>
              <a:ext uri="{FF2B5EF4-FFF2-40B4-BE49-F238E27FC236}">
                <a16:creationId xmlns:a16="http://schemas.microsoft.com/office/drawing/2014/main" id="{9051D2E2-0DEF-44ED-BB64-4EDE583A7AF3}"/>
              </a:ext>
            </a:extLst>
          </p:cNvPr>
          <p:cNvSpPr>
            <a:spLocks noGrp="1"/>
          </p:cNvSpPr>
          <p:nvPr>
            <p:ph type="title" hasCustomPrompt="1"/>
          </p:nvPr>
        </p:nvSpPr>
        <p:spPr>
          <a:xfrm>
            <a:off x="686238" y="3805675"/>
            <a:ext cx="8686800" cy="1806679"/>
          </a:xfrm>
          <a:prstGeom prst="rect">
            <a:avLst/>
          </a:prstGeom>
          <a:noFill/>
        </p:spPr>
        <p:txBody>
          <a:bodyPr anchor="t">
            <a:normAutofit/>
          </a:bodyPr>
          <a:lstStyle>
            <a:lvl1pPr>
              <a:defRPr sz="4800">
                <a:solidFill>
                  <a:schemeClr val="bg1"/>
                </a:solidFill>
                <a:latin typeface="+mn-lt"/>
              </a:defRPr>
            </a:lvl1pPr>
          </a:lstStyle>
          <a:p>
            <a:r>
              <a:rPr lang="en-US" dirty="0"/>
              <a:t>Title</a:t>
            </a:r>
          </a:p>
        </p:txBody>
      </p:sp>
    </p:spTree>
    <p:extLst>
      <p:ext uri="{BB962C8B-B14F-4D97-AF65-F5344CB8AC3E}">
        <p14:creationId xmlns:p14="http://schemas.microsoft.com/office/powerpoint/2010/main" val="9485153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Page - Alternate 1">
    <p:spTree>
      <p:nvGrpSpPr>
        <p:cNvPr id="1" name=""/>
        <p:cNvGrpSpPr/>
        <p:nvPr/>
      </p:nvGrpSpPr>
      <p:grpSpPr>
        <a:xfrm>
          <a:off x="0" y="0"/>
          <a:ext cx="0" cy="0"/>
          <a:chOff x="0" y="0"/>
          <a:chExt cx="0" cy="0"/>
        </a:xfrm>
      </p:grpSpPr>
      <p:sp>
        <p:nvSpPr>
          <p:cNvPr id="13" name="Rectangle 12"/>
          <p:cNvSpPr/>
          <p:nvPr userDrawn="1"/>
        </p:nvSpPr>
        <p:spPr>
          <a:xfrm>
            <a:off x="1" y="1857375"/>
            <a:ext cx="10058400" cy="3754977"/>
          </a:xfrm>
          <a:prstGeom prst="rect">
            <a:avLst/>
          </a:prstGeom>
          <a:solidFill>
            <a:schemeClr val="accent6">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object 6"/>
          <p:cNvPicPr/>
          <p:nvPr/>
        </p:nvPicPr>
        <p:blipFill>
          <a:blip r:embed="rId2" cstate="print"/>
          <a:stretch>
            <a:fillRect/>
          </a:stretch>
        </p:blipFill>
        <p:spPr>
          <a:xfrm>
            <a:off x="-6735" y="1849799"/>
            <a:ext cx="10065136" cy="3767810"/>
          </a:xfrm>
          <a:prstGeom prst="rect">
            <a:avLst/>
          </a:prstGeom>
        </p:spPr>
      </p:pic>
      <p:sp>
        <p:nvSpPr>
          <p:cNvPr id="3" name="Rectangle 2"/>
          <p:cNvSpPr/>
          <p:nvPr userDrawn="1"/>
        </p:nvSpPr>
        <p:spPr>
          <a:xfrm>
            <a:off x="-15715" y="1857373"/>
            <a:ext cx="10058401" cy="3754979"/>
          </a:xfrm>
          <a:prstGeom prst="rect">
            <a:avLst/>
          </a:prstGeom>
          <a:solidFill>
            <a:schemeClr val="accent6">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579FAAA-E946-4C08-943A-AAE61C975C4A}"/>
              </a:ext>
            </a:extLst>
          </p:cNvPr>
          <p:cNvSpPr/>
          <p:nvPr userDrawn="1"/>
        </p:nvSpPr>
        <p:spPr>
          <a:xfrm>
            <a:off x="690081" y="7167563"/>
            <a:ext cx="8686800" cy="369332"/>
          </a:xfrm>
          <a:prstGeom prst="rect">
            <a:avLst/>
          </a:prstGeom>
        </p:spPr>
        <p:txBody>
          <a:bodyPr wrap="square">
            <a:spAutoFit/>
          </a:bodyPr>
          <a:lstStyle/>
          <a:p>
            <a:r>
              <a:rPr lang="en-US" sz="900"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pic>
        <p:nvPicPr>
          <p:cNvPr id="23" name="Picture 22">
            <a:extLst>
              <a:ext uri="{FF2B5EF4-FFF2-40B4-BE49-F238E27FC236}">
                <a16:creationId xmlns:a16="http://schemas.microsoft.com/office/drawing/2014/main" id="{F829B8DC-B73D-425E-955A-A690E7BE34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86238" y="5612355"/>
            <a:ext cx="8686800" cy="1169446"/>
          </a:xfrm>
          <a:prstGeom prst="rect">
            <a:avLst/>
          </a:prstGeom>
        </p:spPr>
        <p:txBody>
          <a:bodyPr anchor="ctr">
            <a:noAutofit/>
          </a:bodyPr>
          <a:lstStyle>
            <a:lvl1pPr>
              <a:defRPr b="1">
                <a:solidFill>
                  <a:schemeClr val="bg2"/>
                </a:solidFill>
              </a:defRPr>
            </a:lvl1pPr>
          </a:lstStyle>
          <a:p>
            <a:pPr lvl="0"/>
            <a:r>
              <a:rPr lang="en-US" dirty="0"/>
              <a:t>Author(s)</a:t>
            </a:r>
          </a:p>
        </p:txBody>
      </p:sp>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685800" y="3139983"/>
            <a:ext cx="8686800" cy="665692"/>
          </a:xfrm>
          <a:prstGeom prst="rect">
            <a:avLst/>
          </a:prstGeom>
        </p:spPr>
        <p:txBody>
          <a:bodyPr anchor="b"/>
          <a:lstStyle>
            <a:lvl1pPr>
              <a:defRPr b="0" i="1">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2" name="Title 1"/>
          <p:cNvSpPr>
            <a:spLocks noGrp="1"/>
          </p:cNvSpPr>
          <p:nvPr>
            <p:ph type="title" hasCustomPrompt="1"/>
          </p:nvPr>
        </p:nvSpPr>
        <p:spPr>
          <a:xfrm>
            <a:off x="686238" y="3805675"/>
            <a:ext cx="8686800" cy="1806679"/>
          </a:xfrm>
          <a:prstGeom prst="rect">
            <a:avLst/>
          </a:prstGeom>
          <a:solidFill>
            <a:srgbClr val="FFFFFF">
              <a:alpha val="10196"/>
            </a:srgbClr>
          </a:solidFill>
        </p:spPr>
        <p:txBody>
          <a:bodyPr anchor="t">
            <a:normAutofit/>
          </a:bodyPr>
          <a:lstStyle>
            <a:lvl1pPr>
              <a:defRPr sz="4800">
                <a:solidFill>
                  <a:schemeClr val="bg1"/>
                </a:solidFill>
                <a:latin typeface="+mn-lt"/>
              </a:defRPr>
            </a:lvl1pPr>
          </a:lstStyle>
          <a:p>
            <a:r>
              <a:rPr lang="en-US" dirty="0"/>
              <a:t>Title (2 lines max)</a:t>
            </a:r>
          </a:p>
        </p:txBody>
      </p:sp>
    </p:spTree>
    <p:extLst>
      <p:ext uri="{BB962C8B-B14F-4D97-AF65-F5344CB8AC3E}">
        <p14:creationId xmlns:p14="http://schemas.microsoft.com/office/powerpoint/2010/main" val="346080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 Righ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8" name="Text Placeholder 7"/>
          <p:cNvSpPr>
            <a:spLocks noGrp="1"/>
          </p:cNvSpPr>
          <p:nvPr>
            <p:ph type="body" sz="quarter" idx="13"/>
          </p:nvPr>
        </p:nvSpPr>
        <p:spPr>
          <a:xfrm>
            <a:off x="6852285" y="1857374"/>
            <a:ext cx="2514600" cy="4910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a:extLst>
              <a:ext uri="{FF2B5EF4-FFF2-40B4-BE49-F238E27FC236}">
                <a16:creationId xmlns:a16="http://schemas.microsoft.com/office/drawing/2014/main" id="{E487AE5A-AC6F-427D-B52A-362CE7AC949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5" name="Footer Placeholder 19">
            <a:extLst>
              <a:ext uri="{FF2B5EF4-FFF2-40B4-BE49-F238E27FC236}">
                <a16:creationId xmlns:a16="http://schemas.microsoft.com/office/drawing/2014/main" id="{77856085-E7B5-4345-B400-004ECAF69F5D}"/>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1" name="Chart Placeholder 5">
            <a:extLst>
              <a:ext uri="{FF2B5EF4-FFF2-40B4-BE49-F238E27FC236}">
                <a16:creationId xmlns:a16="http://schemas.microsoft.com/office/drawing/2014/main" id="{F1B65229-6406-4DAF-A83D-EBB4A9906A4A}"/>
              </a:ext>
            </a:extLst>
          </p:cNvPr>
          <p:cNvSpPr>
            <a:spLocks noGrp="1"/>
          </p:cNvSpPr>
          <p:nvPr>
            <p:ph type="chart" sz="quarter" idx="15"/>
          </p:nvPr>
        </p:nvSpPr>
        <p:spPr>
          <a:xfrm>
            <a:off x="685800" y="1857374"/>
            <a:ext cx="5943600" cy="4910641"/>
          </a:xfrm>
        </p:spPr>
        <p:txBody>
          <a:bodyPr/>
          <a:lstStyle/>
          <a:p>
            <a:r>
              <a:rPr lang="en-US" dirty="0"/>
              <a:t>Click icon to add chart</a:t>
            </a:r>
          </a:p>
        </p:txBody>
      </p:sp>
      <p:sp>
        <p:nvSpPr>
          <p:cNvPr id="10" name="Text Placeholder 6">
            <a:extLst>
              <a:ext uri="{FF2B5EF4-FFF2-40B4-BE49-F238E27FC236}">
                <a16:creationId xmlns:a16="http://schemas.microsoft.com/office/drawing/2014/main" id="{F32661A7-9DF2-42B0-A15F-24690FC7B908}"/>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2214490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Contents - White">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9BFA142-BF46-4597-9BE9-7BE717B4AD1A}"/>
              </a:ext>
            </a:extLst>
          </p:cNvPr>
          <p:cNvSpPr>
            <a:spLocks noGrp="1"/>
          </p:cNvSpPr>
          <p:nvPr>
            <p:ph idx="1" hasCustomPrompt="1"/>
          </p:nvPr>
        </p:nvSpPr>
        <p:spPr>
          <a:xfrm>
            <a:off x="685800" y="1864017"/>
            <a:ext cx="8686800" cy="4435294"/>
          </a:xfrm>
          <a:prstGeom prst="rect">
            <a:avLst/>
          </a:prstGeom>
        </p:spPr>
        <p:txBody>
          <a:bodyPr vert="horz" lIns="91440" tIns="45720" rIns="91440" bIns="45720" rtlCol="0">
            <a:noAutofit/>
          </a:bodyPr>
          <a:lstStyle>
            <a:lvl1pPr>
              <a:spcBef>
                <a:spcPts val="1200"/>
              </a:spcBef>
              <a:spcAft>
                <a:spcPts val="600"/>
              </a:spcAft>
              <a:defRPr b="1" spc="100" baseline="0">
                <a:solidFill>
                  <a:schemeClr val="accent1"/>
                </a:solidFill>
                <a:latin typeface="+mj-lt"/>
              </a:defRPr>
            </a:lvl1pPr>
          </a:lstStyle>
          <a:p>
            <a:pPr lvl="0"/>
            <a:r>
              <a:rPr lang="en-US" dirty="0"/>
              <a:t>List Section Titles or Agenda Topics Here</a:t>
            </a:r>
          </a:p>
        </p:txBody>
      </p:sp>
      <p:sp>
        <p:nvSpPr>
          <p:cNvPr id="5" name="Title 1">
            <a:extLst>
              <a:ext uri="{FF2B5EF4-FFF2-40B4-BE49-F238E27FC236}">
                <a16:creationId xmlns:a16="http://schemas.microsoft.com/office/drawing/2014/main" id="{44CE4FD5-13F9-41A1-B219-426251250E72}"/>
              </a:ext>
            </a:extLst>
          </p:cNvPr>
          <p:cNvSpPr>
            <a:spLocks noGrp="1"/>
          </p:cNvSpPr>
          <p:nvPr>
            <p:ph type="title" hasCustomPrompt="1"/>
          </p:nvPr>
        </p:nvSpPr>
        <p:spPr>
          <a:xfrm>
            <a:off x="685800" y="732410"/>
            <a:ext cx="8681085" cy="1020190"/>
          </a:xfrm>
          <a:prstGeom prst="rect">
            <a:avLst/>
          </a:prstGeom>
        </p:spPr>
        <p:txBody>
          <a:bodyPr>
            <a:noAutofit/>
          </a:bodyPr>
          <a:lstStyle>
            <a:lvl1pPr>
              <a:defRPr sz="5400" b="0">
                <a:solidFill>
                  <a:schemeClr val="accent2"/>
                </a:solidFill>
                <a:latin typeface="Lato Light" panose="020F0302020204030203" pitchFamily="34" charset="0"/>
              </a:defRPr>
            </a:lvl1pPr>
          </a:lstStyle>
          <a:p>
            <a:r>
              <a:rPr lang="en-US" dirty="0"/>
              <a:t>Add Title Here</a:t>
            </a:r>
          </a:p>
        </p:txBody>
      </p:sp>
      <p:sp>
        <p:nvSpPr>
          <p:cNvPr id="6" name="Slide Number Placeholder 5">
            <a:extLst>
              <a:ext uri="{FF2B5EF4-FFF2-40B4-BE49-F238E27FC236}">
                <a16:creationId xmlns:a16="http://schemas.microsoft.com/office/drawing/2014/main" id="{8DB961BB-B270-4684-88B4-5542336E2F26}"/>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2437" y="6906176"/>
            <a:ext cx="312395" cy="790024"/>
          </a:xfrm>
          <a:prstGeom prst="rect">
            <a:avLst/>
          </a:prstGeom>
        </p:spPr>
      </p:pic>
    </p:spTree>
    <p:extLst>
      <p:ext uri="{BB962C8B-B14F-4D97-AF65-F5344CB8AC3E}">
        <p14:creationId xmlns:p14="http://schemas.microsoft.com/office/powerpoint/2010/main" val="3858621248"/>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Contents - Dark">
    <p:bg>
      <p:bgPr>
        <a:solidFill>
          <a:schemeClr val="accent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CF2F2741-05BC-4C4B-BF60-869E289C791D}"/>
              </a:ext>
            </a:extLst>
          </p:cNvPr>
          <p:cNvSpPr>
            <a:spLocks noGrp="1"/>
          </p:cNvSpPr>
          <p:nvPr>
            <p:ph idx="1" hasCustomPrompt="1"/>
          </p:nvPr>
        </p:nvSpPr>
        <p:spPr>
          <a:xfrm>
            <a:off x="685800" y="1864017"/>
            <a:ext cx="8686800" cy="4435294"/>
          </a:xfrm>
          <a:prstGeom prst="rect">
            <a:avLst/>
          </a:prstGeom>
        </p:spPr>
        <p:txBody>
          <a:bodyPr vert="horz" lIns="91440" tIns="45720" rIns="91440" bIns="45720" rtlCol="0">
            <a:noAutofit/>
          </a:bodyPr>
          <a:lstStyle>
            <a:lvl1pPr>
              <a:spcBef>
                <a:spcPts val="1200"/>
              </a:spcBef>
              <a:spcAft>
                <a:spcPts val="600"/>
              </a:spcAft>
              <a:defRPr b="1" spc="100" baseline="0">
                <a:solidFill>
                  <a:schemeClr val="bg1"/>
                </a:solidFill>
                <a:latin typeface="+mj-lt"/>
              </a:defRPr>
            </a:lvl1pPr>
          </a:lstStyle>
          <a:p>
            <a:pPr lvl="0"/>
            <a:r>
              <a:rPr lang="en-US" dirty="0"/>
              <a:t>List Section Titles or Agenda Topics Here</a:t>
            </a:r>
          </a:p>
        </p:txBody>
      </p:sp>
      <p:sp>
        <p:nvSpPr>
          <p:cNvPr id="6" name="Title 1">
            <a:extLst>
              <a:ext uri="{FF2B5EF4-FFF2-40B4-BE49-F238E27FC236}">
                <a16:creationId xmlns:a16="http://schemas.microsoft.com/office/drawing/2014/main" id="{7DE5253C-6F07-412B-8A05-2483B8EF397B}"/>
              </a:ext>
            </a:extLst>
          </p:cNvPr>
          <p:cNvSpPr>
            <a:spLocks noGrp="1"/>
          </p:cNvSpPr>
          <p:nvPr>
            <p:ph type="title" hasCustomPrompt="1"/>
          </p:nvPr>
        </p:nvSpPr>
        <p:spPr>
          <a:xfrm>
            <a:off x="685800" y="732410"/>
            <a:ext cx="8681085" cy="1020190"/>
          </a:xfrm>
          <a:prstGeom prst="rect">
            <a:avLst/>
          </a:prstGeom>
        </p:spPr>
        <p:txBody>
          <a:bodyPr>
            <a:noAutofit/>
          </a:bodyPr>
          <a:lstStyle>
            <a:lvl1pPr>
              <a:defRPr sz="5400" b="0">
                <a:solidFill>
                  <a:schemeClr val="accent4"/>
                </a:solidFill>
                <a:latin typeface="Lato Light" panose="020F0302020204030203" pitchFamily="34" charset="0"/>
              </a:defRPr>
            </a:lvl1pPr>
          </a:lstStyle>
          <a:p>
            <a:r>
              <a:rPr lang="en-US" dirty="0"/>
              <a:t>Add Title Here</a:t>
            </a:r>
          </a:p>
        </p:txBody>
      </p:sp>
      <p:sp>
        <p:nvSpPr>
          <p:cNvPr id="8" name="Slide Number Placeholder 5">
            <a:extLst>
              <a:ext uri="{FF2B5EF4-FFF2-40B4-BE49-F238E27FC236}">
                <a16:creationId xmlns:a16="http://schemas.microsoft.com/office/drawing/2014/main" id="{1059957A-64D2-4064-8F81-BF208BF23816}"/>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1"/>
                </a:solidFill>
              </a:defRPr>
            </a:lvl1pPr>
          </a:lstStyle>
          <a:p>
            <a:fld id="{F9ED31CA-3E0D-45EE-8EB8-5F94B34C5E7A}"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3361" y="6858000"/>
            <a:ext cx="870546" cy="870546"/>
          </a:xfrm>
          <a:prstGeom prst="rect">
            <a:avLst/>
          </a:prstGeom>
        </p:spPr>
      </p:pic>
    </p:spTree>
    <p:extLst>
      <p:ext uri="{BB962C8B-B14F-4D97-AF65-F5344CB8AC3E}">
        <p14:creationId xmlns:p14="http://schemas.microsoft.com/office/powerpoint/2010/main" val="4187544418"/>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Break w Copy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980195"/>
            <a:ext cx="8686800" cy="949024"/>
          </a:xfrm>
          <a:prstGeom prst="rect">
            <a:avLst/>
          </a:prstGeom>
        </p:spPr>
        <p:txBody>
          <a:bodyPr/>
          <a:lstStyle>
            <a:lvl1pPr>
              <a:defRPr b="1" baseline="0">
                <a:solidFill>
                  <a:schemeClr val="accent1"/>
                </a:solidFill>
              </a:defRPr>
            </a:lvl1pPr>
          </a:lstStyle>
          <a:p>
            <a:r>
              <a:rPr lang="en-US" dirty="0"/>
              <a:t>Section Name</a:t>
            </a:r>
          </a:p>
        </p:txBody>
      </p:sp>
      <p:sp>
        <p:nvSpPr>
          <p:cNvPr id="10" name="Text Placeholder 9"/>
          <p:cNvSpPr>
            <a:spLocks noGrp="1"/>
          </p:cNvSpPr>
          <p:nvPr>
            <p:ph type="body" sz="quarter" idx="12" hasCustomPrompt="1"/>
          </p:nvPr>
        </p:nvSpPr>
        <p:spPr>
          <a:xfrm>
            <a:off x="685800" y="3131928"/>
            <a:ext cx="8686800" cy="2714943"/>
          </a:xfrm>
          <a:prstGeom prst="rect">
            <a:avLst/>
          </a:prstGeom>
        </p:spPr>
        <p:txBody>
          <a:bodyPr>
            <a:noAutofit/>
          </a:bodyPr>
          <a:lstStyle>
            <a:lvl1pPr>
              <a:defRPr sz="1800">
                <a:solidFill>
                  <a:schemeClr val="bg2">
                    <a:lumMod val="75000"/>
                  </a:schemeClr>
                </a:solidFill>
                <a:latin typeface="Lato Light" panose="020F0302020204030203" pitchFamily="34" charset="0"/>
              </a:defRPr>
            </a:lvl1pPr>
          </a:lstStyle>
          <a:p>
            <a:pPr lvl="0"/>
            <a:r>
              <a:rPr lang="en-US" dirty="0"/>
              <a:t>Highlight Text</a:t>
            </a:r>
          </a:p>
        </p:txBody>
      </p:sp>
      <p:sp>
        <p:nvSpPr>
          <p:cNvPr id="9" name="Text Placeholder 11"/>
          <p:cNvSpPr>
            <a:spLocks noGrp="1"/>
          </p:cNvSpPr>
          <p:nvPr>
            <p:ph type="body" sz="quarter" idx="13"/>
          </p:nvPr>
        </p:nvSpPr>
        <p:spPr>
          <a:xfrm>
            <a:off x="685800" y="1203515"/>
            <a:ext cx="8686800" cy="660295"/>
          </a:xfrm>
          <a:prstGeom prst="rect">
            <a:avLst/>
          </a:prstGeom>
        </p:spPr>
        <p:txBody>
          <a:bodyPr anchor="b"/>
          <a:lstStyle>
            <a:lvl1pPr>
              <a:defRPr i="1">
                <a:solidFill>
                  <a:schemeClr val="bg1">
                    <a:lumMod val="50000"/>
                  </a:schemeClr>
                </a:solidFill>
                <a:latin typeface="Lato Light" panose="020F0302020204030203" pitchFamily="34" charset="0"/>
              </a:defRPr>
            </a:lvl1pPr>
          </a:lstStyle>
          <a:p>
            <a:pPr lvl="0"/>
            <a:r>
              <a:rPr lang="en-US"/>
              <a:t>Edit Master text styles</a:t>
            </a:r>
          </a:p>
        </p:txBody>
      </p:sp>
      <p:sp>
        <p:nvSpPr>
          <p:cNvPr id="20" name="Rectangle 19">
            <a:extLst>
              <a:ext uri="{FF2B5EF4-FFF2-40B4-BE49-F238E27FC236}">
                <a16:creationId xmlns:a16="http://schemas.microsoft.com/office/drawing/2014/main" id="{44FC9359-EC3D-4ECD-A830-AAD7CEB95920}"/>
              </a:ext>
            </a:extLst>
          </p:cNvPr>
          <p:cNvSpPr/>
          <p:nvPr userDrawn="1"/>
        </p:nvSpPr>
        <p:spPr>
          <a:xfrm>
            <a:off x="660400" y="1881498"/>
            <a:ext cx="939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Slide Number Placeholder 5">
            <a:extLst>
              <a:ext uri="{FF2B5EF4-FFF2-40B4-BE49-F238E27FC236}">
                <a16:creationId xmlns:a16="http://schemas.microsoft.com/office/drawing/2014/main" id="{50B0B603-48D1-495F-9BE8-A07BADD146DE}"/>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2437" y="6906176"/>
            <a:ext cx="312395" cy="790024"/>
          </a:xfrm>
          <a:prstGeom prst="rect">
            <a:avLst/>
          </a:prstGeom>
        </p:spPr>
      </p:pic>
    </p:spTree>
    <p:extLst>
      <p:ext uri="{BB962C8B-B14F-4D97-AF65-F5344CB8AC3E}">
        <p14:creationId xmlns:p14="http://schemas.microsoft.com/office/powerpoint/2010/main" val="1760854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Break w Copy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967856"/>
            <a:ext cx="8686800" cy="949024"/>
          </a:xfrm>
          <a:prstGeom prst="rect">
            <a:avLst/>
          </a:prstGeom>
        </p:spPr>
        <p:txBody>
          <a:bodyPr/>
          <a:lstStyle>
            <a:lvl1pPr>
              <a:defRPr b="1">
                <a:solidFill>
                  <a:schemeClr val="bg1"/>
                </a:solidFill>
              </a:defRPr>
            </a:lvl1pPr>
          </a:lstStyle>
          <a:p>
            <a:r>
              <a:rPr lang="en-US" dirty="0"/>
              <a:t>Section Name</a:t>
            </a:r>
          </a:p>
        </p:txBody>
      </p:sp>
      <p:sp>
        <p:nvSpPr>
          <p:cNvPr id="10" name="Text Placeholder 9"/>
          <p:cNvSpPr>
            <a:spLocks noGrp="1"/>
          </p:cNvSpPr>
          <p:nvPr>
            <p:ph type="body" sz="quarter" idx="12" hasCustomPrompt="1"/>
          </p:nvPr>
        </p:nvSpPr>
        <p:spPr>
          <a:xfrm>
            <a:off x="685800" y="3116843"/>
            <a:ext cx="8686800" cy="2714943"/>
          </a:xfrm>
          <a:prstGeom prst="rect">
            <a:avLst/>
          </a:prstGeom>
        </p:spPr>
        <p:txBody>
          <a:bodyPr>
            <a:noAutofit/>
          </a:bodyPr>
          <a:lstStyle>
            <a:lvl1pPr>
              <a:defRPr sz="1800">
                <a:solidFill>
                  <a:schemeClr val="bg1"/>
                </a:solidFill>
                <a:latin typeface="Lato Light" panose="020F0302020204030203" pitchFamily="34" charset="0"/>
              </a:defRPr>
            </a:lvl1pPr>
          </a:lstStyle>
          <a:p>
            <a:pPr lvl="0"/>
            <a:r>
              <a:rPr lang="en-US" dirty="0"/>
              <a:t>Highlight Text</a:t>
            </a:r>
          </a:p>
        </p:txBody>
      </p:sp>
      <p:sp>
        <p:nvSpPr>
          <p:cNvPr id="12" name="Text Placeholder 11"/>
          <p:cNvSpPr>
            <a:spLocks noGrp="1"/>
          </p:cNvSpPr>
          <p:nvPr>
            <p:ph type="body" sz="quarter" idx="13"/>
          </p:nvPr>
        </p:nvSpPr>
        <p:spPr>
          <a:xfrm>
            <a:off x="685800" y="1218663"/>
            <a:ext cx="8686800" cy="660295"/>
          </a:xfrm>
          <a:prstGeom prst="rect">
            <a:avLst/>
          </a:prstGeom>
        </p:spPr>
        <p:txBody>
          <a:bodyPr anchor="b"/>
          <a:lstStyle>
            <a:lvl1pPr>
              <a:defRPr i="1">
                <a:solidFill>
                  <a:schemeClr val="bg1"/>
                </a:solidFill>
                <a:latin typeface="Lato Light" panose="020F0302020204030203" pitchFamily="34" charset="0"/>
              </a:defRPr>
            </a:lvl1pPr>
          </a:lstStyle>
          <a:p>
            <a:pPr lvl="0"/>
            <a:r>
              <a:rPr lang="en-US"/>
              <a:t>Edit Master text styles</a:t>
            </a:r>
          </a:p>
        </p:txBody>
      </p:sp>
      <p:sp>
        <p:nvSpPr>
          <p:cNvPr id="19" name="Rectangle 18">
            <a:extLst>
              <a:ext uri="{FF2B5EF4-FFF2-40B4-BE49-F238E27FC236}">
                <a16:creationId xmlns:a16="http://schemas.microsoft.com/office/drawing/2014/main" id="{2513049E-102E-437A-A353-3F453D0526A2}"/>
              </a:ext>
            </a:extLst>
          </p:cNvPr>
          <p:cNvSpPr/>
          <p:nvPr userDrawn="1"/>
        </p:nvSpPr>
        <p:spPr>
          <a:xfrm>
            <a:off x="660400" y="1881498"/>
            <a:ext cx="9398000" cy="986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sp>
        <p:nvSpPr>
          <p:cNvPr id="7" name="Slide Number Placeholder 5">
            <a:extLst>
              <a:ext uri="{FF2B5EF4-FFF2-40B4-BE49-F238E27FC236}">
                <a16:creationId xmlns:a16="http://schemas.microsoft.com/office/drawing/2014/main" id="{3BADCD41-C8BB-405F-9624-B85B56FC795A}"/>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1"/>
                </a:solidFill>
              </a:defRPr>
            </a:lvl1pPr>
          </a:lstStyle>
          <a:p>
            <a:fld id="{F9ED31CA-3E0D-45EE-8EB8-5F94B34C5E7A}"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3361" y="6858000"/>
            <a:ext cx="870546" cy="870546"/>
          </a:xfrm>
          <a:prstGeom prst="rect">
            <a:avLst/>
          </a:prstGeom>
        </p:spPr>
      </p:pic>
    </p:spTree>
    <p:extLst>
      <p:ext uri="{BB962C8B-B14F-4D97-AF65-F5344CB8AC3E}">
        <p14:creationId xmlns:p14="http://schemas.microsoft.com/office/powerpoint/2010/main" val="35114961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Break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44963"/>
            <a:ext cx="8675370" cy="1112631"/>
          </a:xfrm>
          <a:prstGeom prst="rect">
            <a:avLst/>
          </a:prstGeom>
        </p:spPr>
        <p:txBody>
          <a:bodyPr>
            <a:noAutofit/>
          </a:bodyPr>
          <a:lstStyle>
            <a:lvl1pPr>
              <a:defRPr sz="5400" b="0">
                <a:solidFill>
                  <a:schemeClr val="accent2"/>
                </a:solidFill>
                <a:latin typeface="Lato Light" panose="020F0302020204030203" pitchFamily="34" charset="0"/>
              </a:defRPr>
            </a:lvl1pPr>
          </a:lstStyle>
          <a:p>
            <a:r>
              <a:rPr lang="en-US" dirty="0"/>
              <a:t>Add Section Name Here</a:t>
            </a:r>
          </a:p>
        </p:txBody>
      </p:sp>
      <p:sp>
        <p:nvSpPr>
          <p:cNvPr id="4" name="Slide Number Placeholder 5">
            <a:extLst>
              <a:ext uri="{FF2B5EF4-FFF2-40B4-BE49-F238E27FC236}">
                <a16:creationId xmlns:a16="http://schemas.microsoft.com/office/drawing/2014/main" id="{5EEE1ECD-6A53-4F8E-BCC6-6A15DE97DAE2}"/>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2437" y="6906176"/>
            <a:ext cx="312395" cy="790024"/>
          </a:xfrm>
          <a:prstGeom prst="rect">
            <a:avLst/>
          </a:prstGeom>
        </p:spPr>
      </p:pic>
    </p:spTree>
    <p:extLst>
      <p:ext uri="{BB962C8B-B14F-4D97-AF65-F5344CB8AC3E}">
        <p14:creationId xmlns:p14="http://schemas.microsoft.com/office/powerpoint/2010/main" val="600155125"/>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Break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4144963"/>
            <a:ext cx="8675370" cy="1112631"/>
          </a:xfrm>
          <a:prstGeom prst="rect">
            <a:avLst/>
          </a:prstGeom>
        </p:spPr>
        <p:txBody>
          <a:bodyPr>
            <a:noAutofit/>
          </a:bodyPr>
          <a:lstStyle>
            <a:lvl1pPr>
              <a:defRPr sz="5400" b="0">
                <a:solidFill>
                  <a:schemeClr val="accent4"/>
                </a:solidFill>
                <a:latin typeface="Lato Light" panose="020F0302020204030203" pitchFamily="34" charset="0"/>
              </a:defRPr>
            </a:lvl1pPr>
          </a:lstStyle>
          <a:p>
            <a:r>
              <a:rPr lang="en-US" dirty="0"/>
              <a:t>Add Section Name Here</a:t>
            </a:r>
          </a:p>
        </p:txBody>
      </p:sp>
      <p:sp>
        <p:nvSpPr>
          <p:cNvPr id="4" name="Slide Number Placeholder 5">
            <a:extLst>
              <a:ext uri="{FF2B5EF4-FFF2-40B4-BE49-F238E27FC236}">
                <a16:creationId xmlns:a16="http://schemas.microsoft.com/office/drawing/2014/main" id="{6BB62AFB-6159-4FE9-B88B-358114917DD4}"/>
              </a:ext>
            </a:extLst>
          </p:cNvPr>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1"/>
                </a:solidFill>
              </a:defRPr>
            </a:lvl1pPr>
          </a:lstStyle>
          <a:p>
            <a:fld id="{F9ED31CA-3E0D-45EE-8EB8-5F94B34C5E7A}"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3361" y="6858000"/>
            <a:ext cx="870546" cy="870546"/>
          </a:xfrm>
          <a:prstGeom prst="rect">
            <a:avLst/>
          </a:prstGeom>
        </p:spPr>
      </p:pic>
    </p:spTree>
    <p:extLst>
      <p:ext uri="{BB962C8B-B14F-4D97-AF65-F5344CB8AC3E}">
        <p14:creationId xmlns:p14="http://schemas.microsoft.com/office/powerpoint/2010/main" val="1745550147"/>
      </p:ext>
    </p:extLst>
  </p:cSld>
  <p:clrMapOvr>
    <a:masterClrMapping/>
  </p:clrMapOvr>
  <p:extLst>
    <p:ext uri="{DCECCB84-F9BA-43D5-87BE-67443E8EF086}">
      <p15:sldGuideLst xmlns:p15="http://schemas.microsoft.com/office/powerpoint/2012/main">
        <p15:guide id="1" pos="3643">
          <p15:clr>
            <a:srgbClr val="FBAE40"/>
          </p15:clr>
        </p15:guide>
        <p15:guide id="2" orient="horz" pos="261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 - White">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90800"/>
            <a:ext cx="4114800" cy="810537"/>
          </a:xfrm>
          <a:prstGeom prst="rect">
            <a:avLst/>
          </a:prstGeom>
        </p:spPr>
      </p:pic>
      <p:sp>
        <p:nvSpPr>
          <p:cNvPr id="5" name="Text Placeholder 5">
            <a:extLst>
              <a:ext uri="{FF2B5EF4-FFF2-40B4-BE49-F238E27FC236}">
                <a16:creationId xmlns:a16="http://schemas.microsoft.com/office/drawing/2014/main" id="{60F3A11E-B95F-4B9E-8A0F-2C5A0A5F7B10}"/>
              </a:ext>
            </a:extLst>
          </p:cNvPr>
          <p:cNvSpPr>
            <a:spLocks noGrp="1"/>
          </p:cNvSpPr>
          <p:nvPr>
            <p:ph type="body" sz="quarter" idx="13" hasCustomPrompt="1"/>
          </p:nvPr>
        </p:nvSpPr>
        <p:spPr>
          <a:xfrm>
            <a:off x="685800" y="4724400"/>
            <a:ext cx="4610100" cy="2721197"/>
          </a:xfrm>
          <a:prstGeom prst="rect">
            <a:avLst/>
          </a:prstGeom>
        </p:spPr>
        <p:txBody>
          <a:bodyPr anchor="b"/>
          <a:lstStyle>
            <a:lvl1pPr>
              <a:spcBef>
                <a:spcPts val="0"/>
              </a:spcBef>
              <a:defRPr sz="1600" b="0" baseline="0">
                <a:solidFill>
                  <a:schemeClr val="bg2"/>
                </a:solidFill>
                <a:latin typeface="Lato Light" panose="020F0302020204030203" pitchFamily="34" charset="0"/>
              </a:defRPr>
            </a:lvl1pPr>
          </a:lstStyle>
          <a:p>
            <a:pPr lvl="0"/>
            <a:r>
              <a:rPr lang="en-US" dirty="0"/>
              <a:t>Additional contact information</a:t>
            </a:r>
          </a:p>
        </p:txBody>
      </p:sp>
      <p:sp>
        <p:nvSpPr>
          <p:cNvPr id="8" name="TextBox 7">
            <a:extLst>
              <a:ext uri="{FF2B5EF4-FFF2-40B4-BE49-F238E27FC236}">
                <a16:creationId xmlns:a16="http://schemas.microsoft.com/office/drawing/2014/main" id="{4BDA1CF3-C321-4C03-AE06-930A2E57A487}"/>
              </a:ext>
            </a:extLst>
          </p:cNvPr>
          <p:cNvSpPr txBox="1"/>
          <p:nvPr userDrawn="1"/>
        </p:nvSpPr>
        <p:spPr>
          <a:xfrm>
            <a:off x="6728701" y="7107043"/>
            <a:ext cx="2669300" cy="338554"/>
          </a:xfrm>
          <a:prstGeom prst="rect">
            <a:avLst/>
          </a:prstGeom>
          <a:noFill/>
        </p:spPr>
        <p:txBody>
          <a:bodyPr wrap="square" rtlCol="0" anchor="b">
            <a:spAutoFit/>
          </a:bodyPr>
          <a:lstStyle/>
          <a:p>
            <a:pPr algn="r"/>
            <a:r>
              <a:rPr lang="en-US" sz="1600" b="1" dirty="0">
                <a:solidFill>
                  <a:schemeClr val="tx2"/>
                </a:solidFill>
                <a:latin typeface="+mj-lt"/>
              </a:rPr>
              <a:t>www.cnr.com</a:t>
            </a:r>
          </a:p>
        </p:txBody>
      </p:sp>
    </p:spTree>
    <p:extLst>
      <p:ext uri="{BB962C8B-B14F-4D97-AF65-F5344CB8AC3E}">
        <p14:creationId xmlns:p14="http://schemas.microsoft.com/office/powerpoint/2010/main" val="32399846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1" name="Text Placeholder 6">
            <a:extLst>
              <a:ext uri="{FF2B5EF4-FFF2-40B4-BE49-F238E27FC236}">
                <a16:creationId xmlns:a16="http://schemas.microsoft.com/office/drawing/2014/main" id="{9938ACD5-2766-4CB8-AC1C-9ED66DC76EF5}"/>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799" y="1862642"/>
            <a:ext cx="86868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8443316"/>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0" name="Content Placeholder 5"/>
          <p:cNvSpPr>
            <a:spLocks noGrp="1"/>
          </p:cNvSpPr>
          <p:nvPr>
            <p:ph sz="quarter" idx="14"/>
          </p:nvPr>
        </p:nvSpPr>
        <p:spPr>
          <a:xfrm>
            <a:off x="5069205" y="1864015"/>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Content Placeholder 5">
            <a:extLst>
              <a:ext uri="{FF2B5EF4-FFF2-40B4-BE49-F238E27FC236}">
                <a16:creationId xmlns:a16="http://schemas.microsoft.com/office/drawing/2014/main" id="{03EF086D-F946-431E-B7FC-76852E17246C}"/>
              </a:ext>
            </a:extLst>
          </p:cNvPr>
          <p:cNvSpPr>
            <a:spLocks noGrp="1"/>
          </p:cNvSpPr>
          <p:nvPr>
            <p:ph sz="quarter" idx="13"/>
          </p:nvPr>
        </p:nvSpPr>
        <p:spPr>
          <a:xfrm>
            <a:off x="685800" y="1862642"/>
            <a:ext cx="429768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A4E6501D-9FA0-4A2F-B468-B3D912CB060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481155600"/>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6" name="Content Placeholder 5"/>
          <p:cNvSpPr>
            <a:spLocks noGrp="1"/>
          </p:cNvSpPr>
          <p:nvPr>
            <p:ph sz="quarter" idx="12"/>
          </p:nvPr>
        </p:nvSpPr>
        <p:spPr>
          <a:xfrm>
            <a:off x="685800" y="1855467"/>
            <a:ext cx="2743200" cy="493069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3"/>
          </p:nvPr>
        </p:nvSpPr>
        <p:spPr>
          <a:xfrm>
            <a:off x="3654742" y="1862637"/>
            <a:ext cx="2743200" cy="49235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4"/>
          </p:nvPr>
        </p:nvSpPr>
        <p:spPr>
          <a:xfrm>
            <a:off x="6623684" y="1862637"/>
            <a:ext cx="2743200" cy="493069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a:extLst>
              <a:ext uri="{FF2B5EF4-FFF2-40B4-BE49-F238E27FC236}">
                <a16:creationId xmlns:a16="http://schemas.microsoft.com/office/drawing/2014/main" id="{0A9308E9-FE5C-4D15-B2E8-1CDAE177591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4" name="Footer Placeholder 19">
            <a:extLst>
              <a:ext uri="{FF2B5EF4-FFF2-40B4-BE49-F238E27FC236}">
                <a16:creationId xmlns:a16="http://schemas.microsoft.com/office/drawing/2014/main" id="{B9B7B3AF-5455-40EA-8B44-6AEA6CE263B2}"/>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2" name="Text Placeholder 6">
            <a:extLst>
              <a:ext uri="{FF2B5EF4-FFF2-40B4-BE49-F238E27FC236}">
                <a16:creationId xmlns:a16="http://schemas.microsoft.com/office/drawing/2014/main" id="{78171356-F570-4B59-AC77-FE8FB0E08297}"/>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313590752"/>
      </p:ext>
    </p:extLst>
  </p:cSld>
  <p:clrMapOvr>
    <a:masterClrMapping/>
  </p:clrMapOvr>
  <p:extLst>
    <p:ext uri="{DCECCB84-F9BA-43D5-87BE-67443E8EF086}">
      <p15:sldGuideLst xmlns:p15="http://schemas.microsoft.com/office/powerpoint/2012/main">
        <p15:guide id="1" pos="60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Drop in + Lef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76" name="Picture Placeholder 75"/>
          <p:cNvSpPr>
            <a:spLocks noGrp="1"/>
          </p:cNvSpPr>
          <p:nvPr>
            <p:ph type="pic" sz="quarter" idx="12" hasCustomPrompt="1"/>
          </p:nvPr>
        </p:nvSpPr>
        <p:spPr>
          <a:xfrm>
            <a:off x="2866646" y="1857375"/>
            <a:ext cx="6500237" cy="4739858"/>
          </a:xfrm>
        </p:spPr>
        <p:txBody>
          <a:bodyPr anchor="ctr"/>
          <a:lstStyle>
            <a:lvl1pPr algn="ctr">
              <a:defRPr/>
            </a:lvl1pPr>
          </a:lstStyle>
          <a:p>
            <a:r>
              <a:rPr lang="en-US" dirty="0"/>
              <a:t>Drop Screenshot here</a:t>
            </a:r>
          </a:p>
        </p:txBody>
      </p:sp>
      <p:cxnSp>
        <p:nvCxnSpPr>
          <p:cNvPr id="78" name="Straight Connector 77"/>
          <p:cNvCxnSpPr>
            <a:cxnSpLocks/>
          </p:cNvCxnSpPr>
          <p:nvPr/>
        </p:nvCxnSpPr>
        <p:spPr>
          <a:xfrm>
            <a:off x="2743200" y="1752600"/>
            <a:ext cx="0" cy="4844633"/>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 Placeholder 80"/>
          <p:cNvSpPr>
            <a:spLocks noGrp="1"/>
          </p:cNvSpPr>
          <p:nvPr>
            <p:ph type="body" sz="quarter" idx="13" hasCustomPrompt="1"/>
          </p:nvPr>
        </p:nvSpPr>
        <p:spPr>
          <a:xfrm>
            <a:off x="685800" y="1857375"/>
            <a:ext cx="1948815" cy="4739858"/>
          </a:xfrm>
        </p:spPr>
        <p:txBody>
          <a:bodyPr anchor="ctr"/>
          <a:lstStyle>
            <a:lvl1pPr>
              <a:defRPr sz="2000">
                <a:solidFill>
                  <a:schemeClr val="accent2"/>
                </a:solidFill>
                <a:latin typeface="+mn-lt"/>
              </a:defRPr>
            </a:lvl1pPr>
          </a:lstStyle>
          <a:p>
            <a:pPr lvl="0"/>
            <a:r>
              <a:rPr lang="en-US" dirty="0"/>
              <a:t>Text</a:t>
            </a:r>
          </a:p>
        </p:txBody>
      </p:sp>
      <p:sp>
        <p:nvSpPr>
          <p:cNvPr id="15" name="Title Placeholder 1">
            <a:extLst>
              <a:ext uri="{FF2B5EF4-FFF2-40B4-BE49-F238E27FC236}">
                <a16:creationId xmlns:a16="http://schemas.microsoft.com/office/drawing/2014/main" id="{2826AD26-C12A-4348-9976-D32C47D859C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E2F8FA-3A67-4AE4-A43A-B7EA6157F4E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0" name="Text Placeholder 6">
            <a:extLst>
              <a:ext uri="{FF2B5EF4-FFF2-40B4-BE49-F238E27FC236}">
                <a16:creationId xmlns:a16="http://schemas.microsoft.com/office/drawing/2014/main" id="{EBF9BC06-BDBD-40D7-A432-914C7DFD4334}"/>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461531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Content Placeholder 16"/>
          <p:cNvSpPr>
            <a:spLocks noGrp="1"/>
          </p:cNvSpPr>
          <p:nvPr>
            <p:ph sz="quarter" idx="12"/>
          </p:nvPr>
        </p:nvSpPr>
        <p:spPr>
          <a:xfrm>
            <a:off x="681514"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6"/>
          <p:cNvSpPr>
            <a:spLocks noGrp="1"/>
          </p:cNvSpPr>
          <p:nvPr>
            <p:ph sz="quarter" idx="13"/>
          </p:nvPr>
        </p:nvSpPr>
        <p:spPr>
          <a:xfrm>
            <a:off x="5025197" y="1853331"/>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090B5FF9-7DEA-4125-AE55-5E25AD39F9C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01BBB4-4B3A-4FC5-BF4C-F162E32DDF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21" name="Content Placeholder 16">
            <a:extLst>
              <a:ext uri="{FF2B5EF4-FFF2-40B4-BE49-F238E27FC236}">
                <a16:creationId xmlns:a16="http://schemas.microsoft.com/office/drawing/2014/main" id="{2E46161A-4A65-406B-BEE5-BDE5F719247C}"/>
              </a:ext>
            </a:extLst>
          </p:cNvPr>
          <p:cNvSpPr>
            <a:spLocks noGrp="1"/>
          </p:cNvSpPr>
          <p:nvPr>
            <p:ph sz="quarter" idx="17"/>
          </p:nvPr>
        </p:nvSpPr>
        <p:spPr>
          <a:xfrm>
            <a:off x="681514"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6">
            <a:extLst>
              <a:ext uri="{FF2B5EF4-FFF2-40B4-BE49-F238E27FC236}">
                <a16:creationId xmlns:a16="http://schemas.microsoft.com/office/drawing/2014/main" id="{279AA6F9-315E-48A7-B05A-B63B4828608F}"/>
              </a:ext>
            </a:extLst>
          </p:cNvPr>
          <p:cNvSpPr>
            <a:spLocks noGrp="1"/>
          </p:cNvSpPr>
          <p:nvPr>
            <p:ph sz="quarter" idx="18"/>
          </p:nvPr>
        </p:nvSpPr>
        <p:spPr>
          <a:xfrm>
            <a:off x="5025197" y="4322810"/>
            <a:ext cx="4343400" cy="23774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9F9498B-322C-484C-8194-BB9D57681591}"/>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25622258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Subtitle + Basic">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7933E61D-2E31-42DF-B50B-2E53E0632EA7}"/>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7" name="Text Placeholder 6"/>
          <p:cNvSpPr>
            <a:spLocks noGrp="1"/>
          </p:cNvSpPr>
          <p:nvPr>
            <p:ph type="body" sz="quarter" idx="13"/>
          </p:nvPr>
        </p:nvSpPr>
        <p:spPr>
          <a:xfrm>
            <a:off x="685800" y="1620723"/>
            <a:ext cx="8686800" cy="644175"/>
          </a:xfrm>
        </p:spPr>
        <p:txBody>
          <a:bodyPr/>
          <a:lstStyle>
            <a:lvl1pPr>
              <a:defRPr>
                <a:solidFill>
                  <a:schemeClr val="accent2"/>
                </a:solidFill>
                <a:latin typeface="+mn-lt"/>
              </a:defRPr>
            </a:lvl1pPr>
          </a:lstStyle>
          <a:p>
            <a:pPr lvl="0"/>
            <a:r>
              <a:rPr lang="en-US"/>
              <a:t>Edit Master text styles</a:t>
            </a:r>
          </a:p>
        </p:txBody>
      </p:sp>
      <p:sp>
        <p:nvSpPr>
          <p:cNvPr id="8" name="Content Placeholder 7"/>
          <p:cNvSpPr>
            <a:spLocks noGrp="1"/>
          </p:cNvSpPr>
          <p:nvPr>
            <p:ph sz="quarter" idx="15"/>
          </p:nvPr>
        </p:nvSpPr>
        <p:spPr>
          <a:xfrm>
            <a:off x="685800" y="2265363"/>
            <a:ext cx="8686800" cy="4522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Placeholder 1">
            <a:extLst>
              <a:ext uri="{FF2B5EF4-FFF2-40B4-BE49-F238E27FC236}">
                <a16:creationId xmlns:a16="http://schemas.microsoft.com/office/drawing/2014/main" id="{6CF970A2-E896-4BDC-8A40-46CE00F5CAFB}"/>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6AF529A-70A2-4A2C-B90D-4709F80BFFCD}"/>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455258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 Char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7" name="Chart Placeholder 6"/>
          <p:cNvSpPr>
            <a:spLocks noGrp="1"/>
          </p:cNvSpPr>
          <p:nvPr>
            <p:ph type="chart" sz="quarter" idx="14"/>
          </p:nvPr>
        </p:nvSpPr>
        <p:spPr>
          <a:xfrm>
            <a:off x="685800" y="2404318"/>
            <a:ext cx="8686800" cy="4377482"/>
          </a:xfrm>
        </p:spPr>
        <p:txBody>
          <a:bodyPr/>
          <a:lstStyle/>
          <a:p>
            <a:r>
              <a:rPr lang="en-US" dirty="0"/>
              <a:t>Click icon to add chart</a:t>
            </a:r>
          </a:p>
        </p:txBody>
      </p:sp>
      <p:sp>
        <p:nvSpPr>
          <p:cNvPr id="6" name="Text Placeholder 5"/>
          <p:cNvSpPr>
            <a:spLocks noGrp="1"/>
          </p:cNvSpPr>
          <p:nvPr>
            <p:ph type="body" sz="quarter" idx="16" hasCustomPrompt="1"/>
          </p:nvPr>
        </p:nvSpPr>
        <p:spPr>
          <a:xfrm>
            <a:off x="685800" y="1636499"/>
            <a:ext cx="8686800" cy="731520"/>
          </a:xfrm>
        </p:spPr>
        <p:txBody>
          <a:bodyPr/>
          <a:lstStyle>
            <a:lvl1pPr>
              <a:defRPr>
                <a:solidFill>
                  <a:schemeClr val="accent6"/>
                </a:solidFill>
              </a:defRPr>
            </a:lvl1pPr>
            <a:lvl2pPr marL="334209" indent="-285750">
              <a:buClr>
                <a:schemeClr val="accent2"/>
              </a:buClr>
              <a:buFont typeface="Arial" panose="020B0604020202020204" pitchFamily="34" charset="0"/>
              <a:buChar char="•"/>
              <a:defRPr>
                <a:solidFill>
                  <a:schemeClr val="accent6"/>
                </a:solidFill>
              </a:defRPr>
            </a:lvl2pPr>
          </a:lstStyle>
          <a:p>
            <a:pPr lvl="1"/>
            <a:r>
              <a:rPr lang="en-US" dirty="0"/>
              <a:t>Info</a:t>
            </a:r>
          </a:p>
          <a:p>
            <a:pPr lvl="1"/>
            <a:r>
              <a:rPr lang="en-US" dirty="0"/>
              <a:t>Info</a:t>
            </a:r>
          </a:p>
          <a:p>
            <a:pPr lvl="1"/>
            <a:r>
              <a:rPr lang="en-US" dirty="0"/>
              <a:t>Info</a:t>
            </a:r>
          </a:p>
          <a:p>
            <a:pPr lvl="0"/>
            <a:endParaRPr lang="en-US" dirty="0"/>
          </a:p>
        </p:txBody>
      </p:sp>
      <p:sp>
        <p:nvSpPr>
          <p:cNvPr id="9" name="Title Placeholder 1">
            <a:extLst>
              <a:ext uri="{FF2B5EF4-FFF2-40B4-BE49-F238E27FC236}">
                <a16:creationId xmlns:a16="http://schemas.microsoft.com/office/drawing/2014/main" id="{A0DB9508-7793-4733-A1C4-F0AE5D42CACE}"/>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0" name="Footer Placeholder 19">
            <a:extLst>
              <a:ext uri="{FF2B5EF4-FFF2-40B4-BE49-F238E27FC236}">
                <a16:creationId xmlns:a16="http://schemas.microsoft.com/office/drawing/2014/main" id="{695443A3-A3DA-4A1C-98BD-B84530EE3965}"/>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1" name="Text Placeholder 6">
            <a:extLst>
              <a:ext uri="{FF2B5EF4-FFF2-40B4-BE49-F238E27FC236}">
                <a16:creationId xmlns:a16="http://schemas.microsoft.com/office/drawing/2014/main" id="{0470814F-15BF-4CD3-A379-AA59D2BD87A8}"/>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9989944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rt + Left Call Out">
    <p:spTree>
      <p:nvGrpSpPr>
        <p:cNvPr id="1" name=""/>
        <p:cNvGrpSpPr/>
        <p:nvPr/>
      </p:nvGrpSpPr>
      <p:grpSpPr>
        <a:xfrm>
          <a:off x="0" y="0"/>
          <a:ext cx="0" cy="0"/>
          <a:chOff x="0" y="0"/>
          <a:chExt cx="0" cy="0"/>
        </a:xfrm>
      </p:grpSpPr>
      <p:sp>
        <p:nvSpPr>
          <p:cNvPr id="9" name="TextBox 8"/>
          <p:cNvSpPr txBox="1"/>
          <p:nvPr userDrawn="1"/>
        </p:nvSpPr>
        <p:spPr>
          <a:xfrm rot="5400000" flipH="1">
            <a:off x="-1062121" y="2386096"/>
            <a:ext cx="4924425" cy="3866983"/>
          </a:xfrm>
          <a:prstGeom prst="round2SameRect">
            <a:avLst>
              <a:gd name="adj1" fmla="val 9973"/>
              <a:gd name="adj2" fmla="val 815"/>
            </a:avLst>
          </a:prstGeom>
          <a:noFill/>
          <a:ln/>
        </p:spPr>
        <p:style>
          <a:lnRef idx="2">
            <a:schemeClr val="accent2"/>
          </a:lnRef>
          <a:fillRef idx="1">
            <a:schemeClr val="lt1"/>
          </a:fillRef>
          <a:effectRef idx="0">
            <a:schemeClr val="accent2"/>
          </a:effectRef>
          <a:fontRef idx="minor">
            <a:schemeClr val="dk1"/>
          </a:fontRef>
        </p:style>
        <p:txBody>
          <a:bodyPr wrap="square" lIns="150876" tIns="150876" rIns="377190" bIns="226314" rtlCol="0">
            <a:spAutoFit/>
          </a:bodyPr>
          <a:lstStyle/>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a:p>
            <a:endParaRPr lang="en-US" sz="1155" b="1" i="0" u="none" strike="noStrike" kern="1200" dirty="0">
              <a:solidFill>
                <a:schemeClr val="accent2"/>
              </a:solidFill>
              <a:effectLst/>
              <a:latin typeface="+mn-lt"/>
              <a:ea typeface="+mn-ea"/>
              <a:cs typeface="+mn-cs"/>
            </a:endParaRPr>
          </a:p>
        </p:txBody>
      </p:sp>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17" name="Footer Placeholder 19">
            <a:extLst>
              <a:ext uri="{FF2B5EF4-FFF2-40B4-BE49-F238E27FC236}">
                <a16:creationId xmlns:a16="http://schemas.microsoft.com/office/drawing/2014/main" id="{0122FE54-D5F3-4048-97DC-B96587B82D4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6" name="Title Placeholder 1">
            <a:extLst>
              <a:ext uri="{FF2B5EF4-FFF2-40B4-BE49-F238E27FC236}">
                <a16:creationId xmlns:a16="http://schemas.microsoft.com/office/drawing/2014/main" id="{9F085B6E-6A41-4C84-A2F3-7CE9480B3253}"/>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0DCA1163-C44E-4771-8E05-88098D226DE8}"/>
              </a:ext>
            </a:extLst>
          </p:cNvPr>
          <p:cNvSpPr>
            <a:spLocks noGrp="1"/>
          </p:cNvSpPr>
          <p:nvPr>
            <p:ph type="body" sz="quarter" idx="15" hasCustomPrompt="1"/>
          </p:nvPr>
        </p:nvSpPr>
        <p:spPr>
          <a:xfrm>
            <a:off x="685800" y="1981200"/>
            <a:ext cx="2438400" cy="4648200"/>
          </a:xfrm>
        </p:spPr>
        <p:txBody>
          <a:bodyPr anchor="ctr"/>
          <a:lstStyle>
            <a:lvl1pPr>
              <a:defRPr sz="2000" baseline="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add call-out text</a:t>
            </a:r>
          </a:p>
        </p:txBody>
      </p:sp>
      <p:sp>
        <p:nvSpPr>
          <p:cNvPr id="10" name="Text Placeholder 6">
            <a:extLst>
              <a:ext uri="{FF2B5EF4-FFF2-40B4-BE49-F238E27FC236}">
                <a16:creationId xmlns:a16="http://schemas.microsoft.com/office/drawing/2014/main" id="{42C4F777-67CF-4BBC-8E23-0A12905963DB}"/>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
        <p:nvSpPr>
          <p:cNvPr id="18" name="Content Placeholder 17"/>
          <p:cNvSpPr>
            <a:spLocks noGrp="1"/>
          </p:cNvSpPr>
          <p:nvPr>
            <p:ph sz="quarter" idx="17"/>
          </p:nvPr>
        </p:nvSpPr>
        <p:spPr>
          <a:xfrm>
            <a:off x="3423285" y="1857374"/>
            <a:ext cx="5943600" cy="490854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userDrawn="1"/>
        </p:nvSpPr>
        <p:spPr>
          <a:xfrm>
            <a:off x="-838200" y="1752600"/>
            <a:ext cx="838200" cy="541496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1720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 Righ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8" name="Text Placeholder 7"/>
          <p:cNvSpPr>
            <a:spLocks noGrp="1"/>
          </p:cNvSpPr>
          <p:nvPr>
            <p:ph type="body" sz="quarter" idx="13"/>
          </p:nvPr>
        </p:nvSpPr>
        <p:spPr>
          <a:xfrm>
            <a:off x="6852285" y="1857374"/>
            <a:ext cx="2514600" cy="4910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a:extLst>
              <a:ext uri="{FF2B5EF4-FFF2-40B4-BE49-F238E27FC236}">
                <a16:creationId xmlns:a16="http://schemas.microsoft.com/office/drawing/2014/main" id="{E487AE5A-AC6F-427D-B52A-362CE7AC9494}"/>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5" name="Footer Placeholder 19">
            <a:extLst>
              <a:ext uri="{FF2B5EF4-FFF2-40B4-BE49-F238E27FC236}">
                <a16:creationId xmlns:a16="http://schemas.microsoft.com/office/drawing/2014/main" id="{77856085-E7B5-4345-B400-004ECAF69F5D}"/>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1" name="Chart Placeholder 5">
            <a:extLst>
              <a:ext uri="{FF2B5EF4-FFF2-40B4-BE49-F238E27FC236}">
                <a16:creationId xmlns:a16="http://schemas.microsoft.com/office/drawing/2014/main" id="{F1B65229-6406-4DAF-A83D-EBB4A9906A4A}"/>
              </a:ext>
            </a:extLst>
          </p:cNvPr>
          <p:cNvSpPr>
            <a:spLocks noGrp="1"/>
          </p:cNvSpPr>
          <p:nvPr>
            <p:ph type="chart" sz="quarter" idx="15"/>
          </p:nvPr>
        </p:nvSpPr>
        <p:spPr>
          <a:xfrm>
            <a:off x="685800" y="1857374"/>
            <a:ext cx="5943600" cy="4910641"/>
          </a:xfrm>
        </p:spPr>
        <p:txBody>
          <a:bodyPr/>
          <a:lstStyle/>
          <a:p>
            <a:r>
              <a:rPr lang="en-US" dirty="0"/>
              <a:t>Click icon to add chart</a:t>
            </a:r>
          </a:p>
        </p:txBody>
      </p:sp>
      <p:sp>
        <p:nvSpPr>
          <p:cNvPr id="10" name="Text Placeholder 6">
            <a:extLst>
              <a:ext uri="{FF2B5EF4-FFF2-40B4-BE49-F238E27FC236}">
                <a16:creationId xmlns:a16="http://schemas.microsoft.com/office/drawing/2014/main" id="{F32661A7-9DF2-42B0-A15F-24690FC7B908}"/>
              </a:ext>
            </a:extLst>
          </p:cNvPr>
          <p:cNvSpPr>
            <a:spLocks noGrp="1"/>
          </p:cNvSpPr>
          <p:nvPr>
            <p:ph type="body" sz="quarter" idx="16"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980889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Drop in + Left Call 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pPr/>
              <a:t>‹#›</a:t>
            </a:fld>
            <a:endParaRPr lang="en-US" dirty="0"/>
          </a:p>
        </p:txBody>
      </p:sp>
      <p:sp>
        <p:nvSpPr>
          <p:cNvPr id="76" name="Picture Placeholder 75"/>
          <p:cNvSpPr>
            <a:spLocks noGrp="1"/>
          </p:cNvSpPr>
          <p:nvPr>
            <p:ph type="pic" sz="quarter" idx="12" hasCustomPrompt="1"/>
          </p:nvPr>
        </p:nvSpPr>
        <p:spPr>
          <a:xfrm>
            <a:off x="2866646" y="1857375"/>
            <a:ext cx="6500237" cy="4739858"/>
          </a:xfrm>
        </p:spPr>
        <p:txBody>
          <a:bodyPr anchor="ctr"/>
          <a:lstStyle>
            <a:lvl1pPr algn="ctr">
              <a:defRPr/>
            </a:lvl1pPr>
          </a:lstStyle>
          <a:p>
            <a:r>
              <a:rPr lang="en-US" dirty="0"/>
              <a:t>Drop Screenshot here</a:t>
            </a:r>
          </a:p>
        </p:txBody>
      </p:sp>
      <p:cxnSp>
        <p:nvCxnSpPr>
          <p:cNvPr id="78" name="Straight Connector 77"/>
          <p:cNvCxnSpPr>
            <a:cxnSpLocks/>
          </p:cNvCxnSpPr>
          <p:nvPr/>
        </p:nvCxnSpPr>
        <p:spPr>
          <a:xfrm>
            <a:off x="2743200" y="1752600"/>
            <a:ext cx="0" cy="4844633"/>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 Placeholder 80"/>
          <p:cNvSpPr>
            <a:spLocks noGrp="1"/>
          </p:cNvSpPr>
          <p:nvPr>
            <p:ph type="body" sz="quarter" idx="13" hasCustomPrompt="1"/>
          </p:nvPr>
        </p:nvSpPr>
        <p:spPr>
          <a:xfrm>
            <a:off x="685800" y="1857375"/>
            <a:ext cx="1948815" cy="4739858"/>
          </a:xfrm>
        </p:spPr>
        <p:txBody>
          <a:bodyPr anchor="ctr"/>
          <a:lstStyle>
            <a:lvl1pPr>
              <a:defRPr sz="2000">
                <a:solidFill>
                  <a:schemeClr val="accent2"/>
                </a:solidFill>
                <a:latin typeface="+mn-lt"/>
              </a:defRPr>
            </a:lvl1pPr>
          </a:lstStyle>
          <a:p>
            <a:pPr lvl="0"/>
            <a:r>
              <a:rPr lang="en-US" dirty="0"/>
              <a:t>Text</a:t>
            </a:r>
          </a:p>
        </p:txBody>
      </p:sp>
      <p:sp>
        <p:nvSpPr>
          <p:cNvPr id="15" name="Title Placeholder 1">
            <a:extLst>
              <a:ext uri="{FF2B5EF4-FFF2-40B4-BE49-F238E27FC236}">
                <a16:creationId xmlns:a16="http://schemas.microsoft.com/office/drawing/2014/main" id="{2826AD26-C12A-4348-9976-D32C47D859C9}"/>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16" name="Footer Placeholder 19">
            <a:extLst>
              <a:ext uri="{FF2B5EF4-FFF2-40B4-BE49-F238E27FC236}">
                <a16:creationId xmlns:a16="http://schemas.microsoft.com/office/drawing/2014/main" id="{31E2F8FA-3A67-4AE4-A43A-B7EA6157F4E6}"/>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10" name="Text Placeholder 6">
            <a:extLst>
              <a:ext uri="{FF2B5EF4-FFF2-40B4-BE49-F238E27FC236}">
                <a16:creationId xmlns:a16="http://schemas.microsoft.com/office/drawing/2014/main" id="{EBF9BC06-BDBD-40D7-A432-914C7DFD4334}"/>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34134765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D31CA-3E0D-45EE-8EB8-5F94B34C5E7A}" type="slidenum">
              <a:rPr lang="en-US" smtClean="0"/>
              <a:t>‹#›</a:t>
            </a:fld>
            <a:endParaRPr lang="en-US" dirty="0"/>
          </a:p>
        </p:txBody>
      </p:sp>
      <p:sp>
        <p:nvSpPr>
          <p:cNvPr id="8" name="Title Placeholder 1">
            <a:extLst>
              <a:ext uri="{FF2B5EF4-FFF2-40B4-BE49-F238E27FC236}">
                <a16:creationId xmlns:a16="http://schemas.microsoft.com/office/drawing/2014/main" id="{F3F1FEA0-6CC5-4373-B196-1695AFC274FA}"/>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a:t>Click to edit Master title style</a:t>
            </a:r>
            <a:endParaRPr lang="en-US" dirty="0"/>
          </a:p>
        </p:txBody>
      </p:sp>
      <p:sp>
        <p:nvSpPr>
          <p:cNvPr id="9" name="Footer Placeholder 19">
            <a:extLst>
              <a:ext uri="{FF2B5EF4-FFF2-40B4-BE49-F238E27FC236}">
                <a16:creationId xmlns:a16="http://schemas.microsoft.com/office/drawing/2014/main" id="{67CC8007-A956-4603-B876-381BC933EB5B}"/>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
        <p:nvSpPr>
          <p:cNvPr id="6" name="Text Placeholder 6">
            <a:extLst>
              <a:ext uri="{FF2B5EF4-FFF2-40B4-BE49-F238E27FC236}">
                <a16:creationId xmlns:a16="http://schemas.microsoft.com/office/drawing/2014/main" id="{D4EF07FA-AE6B-4F60-9CD3-F0DC9B18A2CD}"/>
              </a:ext>
            </a:extLst>
          </p:cNvPr>
          <p:cNvSpPr>
            <a:spLocks noGrp="1"/>
          </p:cNvSpPr>
          <p:nvPr>
            <p:ph type="body" sz="quarter" idx="15" hasCustomPrompt="1"/>
          </p:nvPr>
        </p:nvSpPr>
        <p:spPr>
          <a:xfrm>
            <a:off x="685800" y="495008"/>
            <a:ext cx="8686800" cy="152400"/>
          </a:xfrm>
        </p:spPr>
        <p:txBody>
          <a:bodyPr tIns="0" rIns="91440" bIns="0" anchor="b">
            <a:normAutofit/>
          </a:bodyPr>
          <a:lstStyle>
            <a:lvl1pPr algn="r">
              <a:defRPr sz="900" u="sng" cap="all" spc="165" baseline="0">
                <a:solidFill>
                  <a:schemeClr val="bg2"/>
                </a:solidFill>
                <a:uFill>
                  <a:solidFill>
                    <a:schemeClr val="accent2"/>
                  </a:solidFill>
                </a:uFill>
                <a:latin typeface="Lato Light" panose="020F0302020204030203" pitchFamily="34" charset="0"/>
              </a:defRPr>
            </a:lvl1pPr>
          </a:lstStyle>
          <a:p>
            <a:pPr lvl="0"/>
            <a:r>
              <a:rPr lang="en-US" dirty="0"/>
              <a:t>SECTION NAME</a:t>
            </a:r>
          </a:p>
        </p:txBody>
      </p:sp>
    </p:spTree>
    <p:extLst>
      <p:ext uri="{BB962C8B-B14F-4D97-AF65-F5344CB8AC3E}">
        <p14:creationId xmlns:p14="http://schemas.microsoft.com/office/powerpoint/2010/main" val="8195402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9ED31CA-3E0D-45EE-8EB8-5F94B34C5E7A}" type="slidenum">
              <a:rPr lang="en-US" smtClean="0"/>
              <a:t>‹#›</a:t>
            </a:fld>
            <a:endParaRPr lang="en-US" dirty="0"/>
          </a:p>
        </p:txBody>
      </p:sp>
      <p:sp>
        <p:nvSpPr>
          <p:cNvPr id="5" name="Footer Placeholder 19">
            <a:extLst>
              <a:ext uri="{FF2B5EF4-FFF2-40B4-BE49-F238E27FC236}">
                <a16:creationId xmlns:a16="http://schemas.microsoft.com/office/drawing/2014/main" id="{5DEBEEEA-9017-452D-87F7-6EDC381F3B38}"/>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18468716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3F1FEA0-6CC5-4373-B196-1695AFC274FA}"/>
              </a:ext>
            </a:extLst>
          </p:cNvPr>
          <p:cNvSpPr>
            <a:spLocks noGrp="1"/>
          </p:cNvSpPr>
          <p:nvPr>
            <p:ph type="title" hasCustomPrompt="1"/>
          </p:nvPr>
        </p:nvSpPr>
        <p:spPr>
          <a:xfrm>
            <a:off x="685800" y="685800"/>
            <a:ext cx="8686800" cy="914400"/>
          </a:xfrm>
          <a:prstGeom prst="rect">
            <a:avLst/>
          </a:prstGeom>
        </p:spPr>
        <p:txBody>
          <a:bodyPr vert="horz" lIns="91440" tIns="45720" rIns="91440" bIns="45720" rtlCol="0" anchor="t">
            <a:noAutofit/>
          </a:bodyPr>
          <a:lstStyle>
            <a:lvl1pPr>
              <a:defRPr>
                <a:solidFill>
                  <a:schemeClr val="tx2"/>
                </a:solidFill>
              </a:defRPr>
            </a:lvl1pPr>
          </a:lstStyle>
          <a:p>
            <a:r>
              <a:rPr lang="en-US" dirty="0"/>
              <a:t>Important Disclosures</a:t>
            </a:r>
          </a:p>
        </p:txBody>
      </p:sp>
      <p:sp>
        <p:nvSpPr>
          <p:cNvPr id="4" name="Slide Number Placeholder 3"/>
          <p:cNvSpPr>
            <a:spLocks noGrp="1"/>
          </p:cNvSpPr>
          <p:nvPr>
            <p:ph type="sldNum" sz="quarter" idx="11"/>
          </p:nvPr>
        </p:nvSpPr>
        <p:spPr>
          <a:xfrm>
            <a:off x="8952368" y="7203862"/>
            <a:ext cx="414517" cy="483635"/>
          </a:xfrm>
          <a:prstGeom prst="rect">
            <a:avLst/>
          </a:prstGeom>
        </p:spPr>
        <p:txBody>
          <a:bodyPr/>
          <a:lstStyle/>
          <a:p>
            <a:fld id="{F9ED31CA-3E0D-45EE-8EB8-5F94B34C5E7A}" type="slidenum">
              <a:rPr lang="en-US" smtClean="0"/>
              <a:t>‹#›</a:t>
            </a:fld>
            <a:endParaRPr lang="en-US" dirty="0"/>
          </a:p>
        </p:txBody>
      </p:sp>
      <p:sp>
        <p:nvSpPr>
          <p:cNvPr id="7" name="Text Placeholder 6"/>
          <p:cNvSpPr>
            <a:spLocks noGrp="1"/>
          </p:cNvSpPr>
          <p:nvPr>
            <p:ph type="body" sz="quarter" idx="12"/>
          </p:nvPr>
        </p:nvSpPr>
        <p:spPr>
          <a:xfrm>
            <a:off x="685800" y="1857375"/>
            <a:ext cx="8686800" cy="4924426"/>
          </a:xfrm>
          <a:prstGeom prst="rect">
            <a:avLst/>
          </a:prstGeom>
        </p:spPr>
        <p:txBody>
          <a:bodyPr anchor="t">
            <a:noAutofit/>
          </a:bodyPr>
          <a:lstStyle>
            <a:lvl1pPr>
              <a:defRPr sz="1000">
                <a:solidFill>
                  <a:schemeClr val="bg2"/>
                </a:solidFill>
                <a:latin typeface="Lato Light" panose="020F0302020204030203" pitchFamily="34" charset="0"/>
              </a:defRPr>
            </a:lvl1pPr>
          </a:lstStyle>
          <a:p>
            <a:pPr lvl="0"/>
            <a:r>
              <a:rPr lang="en-US"/>
              <a:t>Edit Master text styles</a:t>
            </a:r>
          </a:p>
        </p:txBody>
      </p:sp>
    </p:spTree>
    <p:extLst>
      <p:ext uri="{BB962C8B-B14F-4D97-AF65-F5344CB8AC3E}">
        <p14:creationId xmlns:p14="http://schemas.microsoft.com/office/powerpoint/2010/main" val="19792154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Page - Default">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8" y="700503"/>
            <a:ext cx="4114800" cy="856573"/>
          </a:xfrm>
          <a:prstGeom prst="rect">
            <a:avLst/>
          </a:prstGeom>
        </p:spPr>
      </p:pic>
      <p:sp>
        <p:nvSpPr>
          <p:cNvPr id="8" name="Text Placeholder 7">
            <a:extLst>
              <a:ext uri="{FF2B5EF4-FFF2-40B4-BE49-F238E27FC236}">
                <a16:creationId xmlns:a16="http://schemas.microsoft.com/office/drawing/2014/main" id="{8465CBFA-A096-F746-9B21-4B618E60A03B}"/>
              </a:ext>
            </a:extLst>
          </p:cNvPr>
          <p:cNvSpPr>
            <a:spLocks noGrp="1"/>
          </p:cNvSpPr>
          <p:nvPr>
            <p:ph type="body" sz="quarter" idx="14" hasCustomPrompt="1"/>
          </p:nvPr>
        </p:nvSpPr>
        <p:spPr>
          <a:xfrm>
            <a:off x="685800" y="6202309"/>
            <a:ext cx="8686800" cy="914400"/>
          </a:xfrm>
          <a:prstGeom prst="rect">
            <a:avLst/>
          </a:prstGeom>
        </p:spPr>
        <p:txBody>
          <a:bodyPr anchor="ctr"/>
          <a:lstStyle>
            <a:lvl1pPr>
              <a:defRPr b="1" i="0">
                <a:solidFill>
                  <a:schemeClr val="bg2"/>
                </a:solidFill>
              </a:defRPr>
            </a:lvl1pPr>
          </a:lstStyle>
          <a:p>
            <a:pPr lvl="0"/>
            <a:r>
              <a:rPr lang="en-US" dirty="0"/>
              <a:t>Author(s)</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1019" t="4549" r="7565" b="62461"/>
          <a:stretch/>
        </p:blipFill>
        <p:spPr>
          <a:xfrm>
            <a:off x="-3367" y="1857375"/>
            <a:ext cx="10065135" cy="1865100"/>
          </a:xfrm>
          <a:prstGeom prst="rect">
            <a:avLst/>
          </a:prstGeom>
        </p:spPr>
      </p:pic>
      <p:sp>
        <p:nvSpPr>
          <p:cNvPr id="2" name="Title 1"/>
          <p:cNvSpPr>
            <a:spLocks noGrp="1"/>
          </p:cNvSpPr>
          <p:nvPr>
            <p:ph type="title" hasCustomPrompt="1"/>
          </p:nvPr>
        </p:nvSpPr>
        <p:spPr>
          <a:xfrm>
            <a:off x="685800" y="4413215"/>
            <a:ext cx="8686800" cy="1770380"/>
          </a:xfrm>
          <a:prstGeom prst="rect">
            <a:avLst/>
          </a:prstGeom>
        </p:spPr>
        <p:txBody>
          <a:bodyPr anchor="t">
            <a:normAutofit/>
          </a:bodyPr>
          <a:lstStyle>
            <a:lvl1pPr>
              <a:defRPr sz="4800">
                <a:solidFill>
                  <a:schemeClr val="accent1"/>
                </a:solidFill>
                <a:latin typeface="+mn-lt"/>
              </a:defRPr>
            </a:lvl1pPr>
          </a:lstStyle>
          <a:p>
            <a:r>
              <a:rPr lang="en-US" dirty="0"/>
              <a:t>Title</a:t>
            </a:r>
          </a:p>
        </p:txBody>
      </p:sp>
      <p:sp>
        <p:nvSpPr>
          <p:cNvPr id="11" name="Text Placeholder 10">
            <a:extLst>
              <a:ext uri="{FF2B5EF4-FFF2-40B4-BE49-F238E27FC236}">
                <a16:creationId xmlns:a16="http://schemas.microsoft.com/office/drawing/2014/main" id="{3DE43915-5B21-5847-8817-69019B9F1679}"/>
              </a:ext>
            </a:extLst>
          </p:cNvPr>
          <p:cNvSpPr>
            <a:spLocks noGrp="1"/>
          </p:cNvSpPr>
          <p:nvPr>
            <p:ph type="body" sz="quarter" idx="15" hasCustomPrompt="1"/>
          </p:nvPr>
        </p:nvSpPr>
        <p:spPr>
          <a:xfrm>
            <a:off x="685800" y="3960821"/>
            <a:ext cx="8686800" cy="439870"/>
          </a:xfrm>
          <a:prstGeom prst="rect">
            <a:avLst/>
          </a:prstGeom>
        </p:spPr>
        <p:txBody>
          <a:bodyPr anchor="b"/>
          <a:lstStyle>
            <a:lvl1pPr>
              <a:defRPr b="0" i="1">
                <a:solidFill>
                  <a:schemeClr val="bg2"/>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Date</a:t>
            </a:r>
          </a:p>
        </p:txBody>
      </p:sp>
      <p:sp>
        <p:nvSpPr>
          <p:cNvPr id="13" name="Rectangle 12">
            <a:extLst>
              <a:ext uri="{FF2B5EF4-FFF2-40B4-BE49-F238E27FC236}">
                <a16:creationId xmlns:a16="http://schemas.microsoft.com/office/drawing/2014/main" id="{73357F01-F0F5-42F3-995D-CB5B0DB39FCB}"/>
              </a:ext>
            </a:extLst>
          </p:cNvPr>
          <p:cNvSpPr/>
          <p:nvPr userDrawn="1"/>
        </p:nvSpPr>
        <p:spPr>
          <a:xfrm>
            <a:off x="690081" y="7167563"/>
            <a:ext cx="8686800" cy="369332"/>
          </a:xfrm>
          <a:prstGeom prst="rect">
            <a:avLst/>
          </a:prstGeom>
        </p:spPr>
        <p:txBody>
          <a:bodyPr wrap="square">
            <a:spAutoFit/>
          </a:bodyPr>
          <a:lstStyle/>
          <a:p>
            <a:r>
              <a:rPr lang="en-US" sz="900" dirty="0">
                <a:solidFill>
                  <a:schemeClr val="bg2"/>
                </a:solidFill>
                <a:latin typeface="Lato Light" panose="020F0302020204030203" pitchFamily="34" charset="0"/>
                <a:ea typeface="Lato"/>
                <a:cs typeface="Lato"/>
                <a:sym typeface="Lato"/>
              </a:rPr>
              <a:t>City National Rochdale, LLC is a registered investment advisor and a wholly-owned subsidiary of City National Bank.</a:t>
            </a:r>
          </a:p>
          <a:p>
            <a:r>
              <a:rPr lang="en-US" sz="900" dirty="0">
                <a:solidFill>
                  <a:schemeClr val="bg2"/>
                </a:solidFill>
                <a:latin typeface="Lato Light" panose="020F0302020204030203" pitchFamily="34" charset="0"/>
                <a:ea typeface="Lato"/>
                <a:cs typeface="Lato"/>
                <a:sym typeface="Lato"/>
              </a:rPr>
              <a:t>City National Bank provides investment management services through its sub-advisory relationship with City National Rochdale, LLC. </a:t>
            </a:r>
          </a:p>
        </p:txBody>
      </p:sp>
      <p:pic>
        <p:nvPicPr>
          <p:cNvPr id="16" name="object 6">
            <a:extLst>
              <a:ext uri="{FF2B5EF4-FFF2-40B4-BE49-F238E27FC236}">
                <a16:creationId xmlns:a16="http://schemas.microsoft.com/office/drawing/2014/main" id="{BC966E8D-7735-4A89-B45A-1F8A7D07A88C}"/>
              </a:ext>
            </a:extLst>
          </p:cNvPr>
          <p:cNvPicPr/>
          <p:nvPr userDrawn="1"/>
        </p:nvPicPr>
        <p:blipFill rotWithShape="1">
          <a:blip r:embed="rId4" cstate="print"/>
          <a:srcRect t="10851" b="-133"/>
          <a:stretch/>
        </p:blipFill>
        <p:spPr>
          <a:xfrm>
            <a:off x="0" y="1752600"/>
            <a:ext cx="10065136" cy="2136837"/>
          </a:xfrm>
          <a:prstGeom prst="rect">
            <a:avLst/>
          </a:prstGeom>
        </p:spPr>
      </p:pic>
    </p:spTree>
    <p:extLst>
      <p:ext uri="{BB962C8B-B14F-4D97-AF65-F5344CB8AC3E}">
        <p14:creationId xmlns:p14="http://schemas.microsoft.com/office/powerpoint/2010/main" val="245071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26" Type="http://schemas.openxmlformats.org/officeDocument/2006/relationships/slideLayout" Target="../slideLayouts/slideLayout175.xml"/><Relationship Id="rId3" Type="http://schemas.openxmlformats.org/officeDocument/2006/relationships/slideLayout" Target="../slideLayouts/slideLayout152.xml"/><Relationship Id="rId21" Type="http://schemas.openxmlformats.org/officeDocument/2006/relationships/slideLayout" Target="../slideLayouts/slideLayout170.xml"/><Relationship Id="rId34" Type="http://schemas.openxmlformats.org/officeDocument/2006/relationships/theme" Target="../theme/theme10.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5" Type="http://schemas.openxmlformats.org/officeDocument/2006/relationships/slideLayout" Target="../slideLayouts/slideLayout174.xml"/><Relationship Id="rId33" Type="http://schemas.openxmlformats.org/officeDocument/2006/relationships/slideLayout" Target="../slideLayouts/slideLayout182.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slideLayout" Target="../slideLayouts/slideLayout169.xml"/><Relationship Id="rId29" Type="http://schemas.openxmlformats.org/officeDocument/2006/relationships/slideLayout" Target="../slideLayouts/slideLayout178.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24" Type="http://schemas.openxmlformats.org/officeDocument/2006/relationships/slideLayout" Target="../slideLayouts/slideLayout173.xml"/><Relationship Id="rId32" Type="http://schemas.openxmlformats.org/officeDocument/2006/relationships/slideLayout" Target="../slideLayouts/slideLayout181.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23" Type="http://schemas.openxmlformats.org/officeDocument/2006/relationships/slideLayout" Target="../slideLayouts/slideLayout172.xml"/><Relationship Id="rId28" Type="http://schemas.openxmlformats.org/officeDocument/2006/relationships/slideLayout" Target="../slideLayouts/slideLayout177.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31" Type="http://schemas.openxmlformats.org/officeDocument/2006/relationships/slideLayout" Target="../slideLayouts/slideLayout180.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slideLayout" Target="../slideLayouts/slideLayout171.xml"/><Relationship Id="rId27" Type="http://schemas.openxmlformats.org/officeDocument/2006/relationships/slideLayout" Target="../slideLayouts/slideLayout176.xml"/><Relationship Id="rId30" Type="http://schemas.openxmlformats.org/officeDocument/2006/relationships/slideLayout" Target="../slideLayouts/slideLayout179.xml"/><Relationship Id="rId35" Type="http://schemas.openxmlformats.org/officeDocument/2006/relationships/image" Target="../media/image1.png"/><Relationship Id="rId8" Type="http://schemas.openxmlformats.org/officeDocument/2006/relationships/slideLayout" Target="../slideLayouts/slideLayout15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3" Type="http://schemas.openxmlformats.org/officeDocument/2006/relationships/slideLayout" Target="../slideLayouts/slideLayout185.xml"/><Relationship Id="rId21" Type="http://schemas.openxmlformats.org/officeDocument/2006/relationships/slideLayout" Target="../slideLayouts/slideLayout203.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image" Target="../media/image1.png"/><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theme" Target="../theme/theme11.xm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image" Target="../media/image1.png"/><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5.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theme" Target="../theme/theme13.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theme" Target="../theme/theme14.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6.jpe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theme" Target="../theme/theme16.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5.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6.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7.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image" Target="../media/image1.png"/><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theme" Target="../theme/theme8.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theme" Target="../theme/theme9.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19" Type="http://schemas.openxmlformats.org/officeDocument/2006/relationships/image" Target="../media/image1.pn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cxnSp>
        <p:nvCxnSpPr>
          <p:cNvPr id="23" name="Straight Connector 22">
            <a:extLst>
              <a:ext uri="{FF2B5EF4-FFF2-40B4-BE49-F238E27FC236}">
                <a16:creationId xmlns:a16="http://schemas.microsoft.com/office/drawing/2014/main" id="{C4774261-9070-456F-A81E-4F022CB65CCD}"/>
              </a:ext>
            </a:extLst>
          </p:cNvPr>
          <p:cNvCxnSpPr/>
          <p:nvPr/>
        </p:nvCxnSpPr>
        <p:spPr>
          <a:xfrm>
            <a:off x="685800" y="7203863"/>
            <a:ext cx="868680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9"/>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50000"/>
                  </a:schemeClr>
                </a:solidFill>
                <a:latin typeface="Lato Light" panose="020F0302020204030203" pitchFamily="34" charset="0"/>
              </a:defRPr>
            </a:lvl1pPr>
          </a:lstStyle>
          <a:p>
            <a:endParaRPr lang="en-US" dirty="0"/>
          </a:p>
        </p:txBody>
      </p:sp>
      <p:sp>
        <p:nvSpPr>
          <p:cNvPr id="3" name="Text Placeholder 2"/>
          <p:cNvSpPr>
            <a:spLocks noGrp="1"/>
          </p:cNvSpPr>
          <p:nvPr>
            <p:ph type="body" idx="1"/>
          </p:nvPr>
        </p:nvSpPr>
        <p:spPr>
          <a:xfrm>
            <a:off x="685800" y="1864016"/>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cxnSp>
        <p:nvCxnSpPr>
          <p:cNvPr id="10" name="Straight Connector 9"/>
          <p:cNvCxnSpPr/>
          <p:nvPr userDrawn="1"/>
        </p:nvCxnSpPr>
        <p:spPr>
          <a:xfrm>
            <a:off x="691515" y="7203863"/>
            <a:ext cx="867537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9502437" y="6906176"/>
            <a:ext cx="312395" cy="790024"/>
          </a:xfrm>
          <a:prstGeom prst="rect">
            <a:avLst/>
          </a:prstGeom>
        </p:spPr>
      </p:pic>
      <p:sp>
        <p:nvSpPr>
          <p:cNvPr id="4" name="TextBox 3">
            <a:extLst>
              <a:ext uri="{FF2B5EF4-FFF2-40B4-BE49-F238E27FC236}">
                <a16:creationId xmlns:a16="http://schemas.microsoft.com/office/drawing/2014/main" id="{E0099713-37DF-1CE9-DA0D-2F6F7E2417AD}"/>
              </a:ext>
            </a:extLst>
          </p:cNvPr>
          <p:cNvSpPr txBox="1"/>
          <p:nvPr userDrawn="1"/>
        </p:nvSpPr>
        <p:spPr>
          <a:xfrm>
            <a:off x="1872727" y="7318165"/>
            <a:ext cx="6312947" cy="230832"/>
          </a:xfrm>
          <a:prstGeom prst="rect">
            <a:avLst/>
          </a:prstGeom>
          <a:noFill/>
          <a:ln>
            <a:solidFill>
              <a:schemeClr val="bg1">
                <a:lumMod val="85000"/>
              </a:schemeClr>
            </a:solidFill>
          </a:ln>
        </p:spPr>
        <p:txBody>
          <a:bodyPr wrap="none" rtlCol="0" anchor="ctr">
            <a:spAutoFit/>
          </a:bodyPr>
          <a:lstStyle/>
          <a:p>
            <a:pPr algn="ctr"/>
            <a:r>
              <a:rPr lang="en-US" sz="900" baseline="0" dirty="0">
                <a:solidFill>
                  <a:schemeClr val="accent6"/>
                </a:solidFill>
                <a:latin typeface="Lato Light" panose="020F0302020204030203" pitchFamily="34" charset="0"/>
              </a:rPr>
              <a:t>NON-DEPOSIT INVESTMENT PRODUCTS ARE: • NOT FDIC INSURED • NOT BANK GUARANTEED • MAY LOSE VALUE</a:t>
            </a:r>
            <a:endParaRPr lang="en-US" sz="900" dirty="0">
              <a:solidFill>
                <a:schemeClr val="accent6"/>
              </a:solidFill>
              <a:latin typeface="Lato Light" panose="020F0302020204030203" pitchFamily="34" charset="0"/>
            </a:endParaRPr>
          </a:p>
        </p:txBody>
      </p:sp>
    </p:spTree>
    <p:extLst>
      <p:ext uri="{BB962C8B-B14F-4D97-AF65-F5344CB8AC3E}">
        <p14:creationId xmlns:p14="http://schemas.microsoft.com/office/powerpoint/2010/main" val="2455769710"/>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71" r:id="rId13"/>
    <p:sldLayoutId id="2147484122" r:id="rId14"/>
    <p:sldLayoutId id="2147484124" r:id="rId15"/>
    <p:sldLayoutId id="2147484127" r:id="rId16"/>
    <p:sldLayoutId id="2147484128" r:id="rId17"/>
    <p:sldLayoutId id="2147484129" r:id="rId18"/>
    <p:sldLayoutId id="2147484130" r:id="rId19"/>
    <p:sldLayoutId id="2147484131" r:id="rId20"/>
    <p:sldLayoutId id="2147484132" r:id="rId21"/>
    <p:sldLayoutId id="2147484133" r:id="rId22"/>
    <p:sldLayoutId id="2147484134" r:id="rId23"/>
    <p:sldLayoutId id="2147484135" r:id="rId24"/>
    <p:sldLayoutId id="2147484136" r:id="rId25"/>
    <p:sldLayoutId id="2147484137" r:id="rId26"/>
    <p:sldLayoutId id="2147484138" r:id="rId27"/>
    <p:sldLayoutId id="2147484140" r:id="rId28"/>
    <p:sldLayoutId id="2147483843" r:id="rId29"/>
    <p:sldLayoutId id="2147483890" r:id="rId30"/>
  </p:sldLayoutIdLst>
  <p:hf hdr="0" dt="0"/>
  <p:txStyles>
    <p:titleStyle>
      <a:lvl1pPr algn="l" defTabSz="754372"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accent6"/>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accent6"/>
          </a:solidFill>
          <a:latin typeface="Lato Light" panose="020F0302020204030203" pitchFamily="34" charset="0"/>
          <a:ea typeface="+mn-ea"/>
          <a:cs typeface="+mn-cs"/>
        </a:defRPr>
      </a:lvl2pPr>
      <a:lvl3pPr marL="285750" indent="-142875" algn="l" defTabSz="754372" rtl="0" eaLnBrk="1" latinLnBrk="0" hangingPunct="1">
        <a:lnSpc>
          <a:spcPct val="90000"/>
        </a:lnSpc>
        <a:spcBef>
          <a:spcPts val="413"/>
        </a:spcBef>
        <a:buClr>
          <a:schemeClr val="tx2"/>
        </a:buClr>
        <a:buSzPct val="80000"/>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accent6"/>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cxnSp>
        <p:nvCxnSpPr>
          <p:cNvPr id="23" name="Straight Connector 22">
            <a:extLst>
              <a:ext uri="{FF2B5EF4-FFF2-40B4-BE49-F238E27FC236}">
                <a16:creationId xmlns:a16="http://schemas.microsoft.com/office/drawing/2014/main" id="{C4774261-9070-456F-A81E-4F022CB65CCD}"/>
              </a:ext>
            </a:extLst>
          </p:cNvPr>
          <p:cNvCxnSpPr/>
          <p:nvPr userDrawn="1"/>
        </p:nvCxnSpPr>
        <p:spPr>
          <a:xfrm>
            <a:off x="685800" y="7203863"/>
            <a:ext cx="868680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85800" y="1864016"/>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pic>
        <p:nvPicPr>
          <p:cNvPr id="10" name="Picture 9"/>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9502437" y="6906176"/>
            <a:ext cx="312395" cy="790024"/>
          </a:xfrm>
          <a:prstGeom prst="rect">
            <a:avLst/>
          </a:prstGeom>
        </p:spPr>
      </p:pic>
      <p:sp>
        <p:nvSpPr>
          <p:cNvPr id="4" name="TextBox 3">
            <a:extLst>
              <a:ext uri="{FF2B5EF4-FFF2-40B4-BE49-F238E27FC236}">
                <a16:creationId xmlns:a16="http://schemas.microsoft.com/office/drawing/2014/main" id="{12493385-30F2-05E9-00B7-6CD2AFB0910E}"/>
              </a:ext>
            </a:extLst>
          </p:cNvPr>
          <p:cNvSpPr txBox="1"/>
          <p:nvPr userDrawn="1"/>
        </p:nvSpPr>
        <p:spPr>
          <a:xfrm>
            <a:off x="1872727" y="7318165"/>
            <a:ext cx="6312947" cy="230832"/>
          </a:xfrm>
          <a:prstGeom prst="rect">
            <a:avLst/>
          </a:prstGeom>
          <a:noFill/>
          <a:ln>
            <a:solidFill>
              <a:schemeClr val="bg1">
                <a:lumMod val="85000"/>
              </a:schemeClr>
            </a:solidFill>
          </a:ln>
        </p:spPr>
        <p:txBody>
          <a:bodyPr wrap="none" rtlCol="0" anchor="ctr">
            <a:spAutoFit/>
          </a:bodyPr>
          <a:lstStyle/>
          <a:p>
            <a:pPr algn="ctr"/>
            <a:r>
              <a:rPr lang="en-US" sz="900" baseline="0" dirty="0">
                <a:solidFill>
                  <a:schemeClr val="accent6"/>
                </a:solidFill>
                <a:latin typeface="Lato Light" panose="020F0302020204030203" pitchFamily="34" charset="0"/>
              </a:rPr>
              <a:t>NON-DEPOSIT INVESTMENT PRODUCTS ARE: • NOT FDIC INSURED • NOT BANK GUARANTEED • MAY LOSE VALUE</a:t>
            </a:r>
            <a:endParaRPr lang="en-US" sz="900" dirty="0">
              <a:solidFill>
                <a:schemeClr val="accent6"/>
              </a:solidFill>
              <a:latin typeface="Lato Light" panose="020F0302020204030203" pitchFamily="34" charset="0"/>
            </a:endParaRPr>
          </a:p>
        </p:txBody>
      </p:sp>
    </p:spTree>
    <p:extLst>
      <p:ext uri="{BB962C8B-B14F-4D97-AF65-F5344CB8AC3E}">
        <p14:creationId xmlns:p14="http://schemas.microsoft.com/office/powerpoint/2010/main" val="112848606"/>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 id="2147484330" r:id="rId14"/>
    <p:sldLayoutId id="2147484331" r:id="rId15"/>
    <p:sldLayoutId id="2147484332" r:id="rId16"/>
    <p:sldLayoutId id="2147484333" r:id="rId17"/>
    <p:sldLayoutId id="2147484334" r:id="rId18"/>
    <p:sldLayoutId id="2147484335" r:id="rId19"/>
    <p:sldLayoutId id="2147484336" r:id="rId20"/>
    <p:sldLayoutId id="2147484337" r:id="rId21"/>
    <p:sldLayoutId id="2147484338" r:id="rId22"/>
    <p:sldLayoutId id="2147484339" r:id="rId23"/>
    <p:sldLayoutId id="2147484340" r:id="rId24"/>
    <p:sldLayoutId id="2147484341" r:id="rId25"/>
    <p:sldLayoutId id="2147484342" r:id="rId26"/>
    <p:sldLayoutId id="2147484343" r:id="rId27"/>
    <p:sldLayoutId id="2147484347" r:id="rId28"/>
    <p:sldLayoutId id="2147484349" r:id="rId29"/>
    <p:sldLayoutId id="2147484358" r:id="rId30"/>
    <p:sldLayoutId id="2147484361" r:id="rId31"/>
    <p:sldLayoutId id="2147484362" r:id="rId32"/>
    <p:sldLayoutId id="2147484363" r:id="rId33"/>
  </p:sldLayoutIdLst>
  <p:hf sldNum="0" hdr="0" dt="0"/>
  <p:txStyles>
    <p:titleStyle>
      <a:lvl1pPr algn="l" defTabSz="754372"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accent6"/>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accent6"/>
          </a:solidFill>
          <a:latin typeface="Lato Light" panose="020F0302020204030203" pitchFamily="34" charset="0"/>
          <a:ea typeface="+mn-ea"/>
          <a:cs typeface="+mn-cs"/>
        </a:defRPr>
      </a:lvl2pPr>
      <a:lvl3pPr marL="285750" indent="-142875" algn="l" defTabSz="754372" rtl="0" eaLnBrk="1" latinLnBrk="0" hangingPunct="1">
        <a:lnSpc>
          <a:spcPct val="90000"/>
        </a:lnSpc>
        <a:spcBef>
          <a:spcPts val="413"/>
        </a:spcBef>
        <a:buClr>
          <a:schemeClr val="tx2"/>
        </a:buClr>
        <a:buSzPct val="80000"/>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accent6"/>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
        <p:nvSpPr>
          <p:cNvPr id="24" name="Footer Placeholder 19">
            <a:extLst>
              <a:ext uri="{FF2B5EF4-FFF2-40B4-BE49-F238E27FC236}">
                <a16:creationId xmlns:a16="http://schemas.microsoft.com/office/drawing/2014/main" id="{9D89B058-B4F2-421E-8D47-B68D47E7C90F}"/>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cxnSp>
        <p:nvCxnSpPr>
          <p:cNvPr id="25" name="Straight Connector 24">
            <a:extLst>
              <a:ext uri="{FF2B5EF4-FFF2-40B4-BE49-F238E27FC236}">
                <a16:creationId xmlns:a16="http://schemas.microsoft.com/office/drawing/2014/main" id="{29D5FBE7-7D0D-4B03-B63B-CC72D421A552}"/>
              </a:ext>
            </a:extLst>
          </p:cNvPr>
          <p:cNvCxnSpPr/>
          <p:nvPr userDrawn="1"/>
        </p:nvCxnSpPr>
        <p:spPr>
          <a:xfrm>
            <a:off x="685800" y="7203863"/>
            <a:ext cx="868680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16F951F8-2EE2-4EB7-87E3-EF0D79D03F97}"/>
              </a:ext>
            </a:extLst>
          </p:cNvPr>
          <p:cNvSpPr>
            <a:spLocks noGrp="1"/>
          </p:cNvSpPr>
          <p:nvPr>
            <p:ph type="body" idx="1"/>
          </p:nvPr>
        </p:nvSpPr>
        <p:spPr>
          <a:xfrm>
            <a:off x="685800" y="1864016"/>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BDD62377-B429-456E-8E3D-2737966375B5}"/>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pic>
        <p:nvPicPr>
          <p:cNvPr id="13" name="Picture 12"/>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502437" y="6906176"/>
            <a:ext cx="312395" cy="790024"/>
          </a:xfrm>
          <a:prstGeom prst="rect">
            <a:avLst/>
          </a:prstGeom>
        </p:spPr>
      </p:pic>
      <p:sp>
        <p:nvSpPr>
          <p:cNvPr id="2" name="TextBox 1">
            <a:extLst>
              <a:ext uri="{FF2B5EF4-FFF2-40B4-BE49-F238E27FC236}">
                <a16:creationId xmlns:a16="http://schemas.microsoft.com/office/drawing/2014/main" id="{F14DBC80-B986-48EE-98E1-00BE2C321474}"/>
              </a:ext>
            </a:extLst>
          </p:cNvPr>
          <p:cNvSpPr txBox="1"/>
          <p:nvPr userDrawn="1"/>
        </p:nvSpPr>
        <p:spPr>
          <a:xfrm>
            <a:off x="1872727" y="7318165"/>
            <a:ext cx="6312947" cy="230832"/>
          </a:xfrm>
          <a:prstGeom prst="rect">
            <a:avLst/>
          </a:prstGeom>
          <a:noFill/>
          <a:ln>
            <a:solidFill>
              <a:schemeClr val="bg1">
                <a:lumMod val="85000"/>
              </a:schemeClr>
            </a:solidFill>
          </a:ln>
        </p:spPr>
        <p:txBody>
          <a:bodyPr wrap="none" rtlCol="0" anchor="ctr">
            <a:spAutoFit/>
          </a:bodyPr>
          <a:lstStyle/>
          <a:p>
            <a:pPr algn="ctr"/>
            <a:r>
              <a:rPr lang="en-US" sz="900" baseline="0" dirty="0">
                <a:solidFill>
                  <a:schemeClr val="accent6"/>
                </a:solidFill>
                <a:latin typeface="Lato Light" panose="020F0302020204030203" pitchFamily="34" charset="0"/>
              </a:rPr>
              <a:t>NON-DEPOSIT INVESTMENT PRODUCTS ARE: • NOT FDIC INSURED • NOT BANK GUARANTEED • MAY LOSE VALUE</a:t>
            </a:r>
            <a:endParaRPr lang="en-US" sz="900" dirty="0">
              <a:solidFill>
                <a:schemeClr val="accent6"/>
              </a:solidFill>
              <a:latin typeface="Lato Light" panose="020F0302020204030203" pitchFamily="34" charset="0"/>
            </a:endParaRPr>
          </a:p>
        </p:txBody>
      </p:sp>
    </p:spTree>
    <p:extLst>
      <p:ext uri="{BB962C8B-B14F-4D97-AF65-F5344CB8AC3E}">
        <p14:creationId xmlns:p14="http://schemas.microsoft.com/office/powerpoint/2010/main" val="2634174194"/>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 id="2147484383" r:id="rId19"/>
    <p:sldLayoutId id="2147484384" r:id="rId20"/>
    <p:sldLayoutId id="2147484385" r:id="rId21"/>
    <p:sldLayoutId id="2147484386" r:id="rId22"/>
  </p:sldLayoutIdLst>
  <p:hf hdr="0" dt="0"/>
  <p:txStyles>
    <p:titleStyle>
      <a:lvl1pPr algn="l" defTabSz="754372"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accent6"/>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accent6"/>
          </a:solidFill>
          <a:latin typeface="Lato Light" panose="020F0302020204030203" pitchFamily="34" charset="0"/>
          <a:ea typeface="+mn-ea"/>
          <a:cs typeface="+mn-cs"/>
        </a:defRPr>
      </a:lvl2pPr>
      <a:lvl3pPr marL="285750" indent="-142875" algn="l" defTabSz="754372" rtl="0" eaLnBrk="1" latinLnBrk="0" hangingPunct="1">
        <a:lnSpc>
          <a:spcPct val="90000"/>
        </a:lnSpc>
        <a:spcBef>
          <a:spcPts val="413"/>
        </a:spcBef>
        <a:buClr>
          <a:schemeClr val="tx2"/>
        </a:buClr>
        <a:buSzPct val="80000"/>
        <a:buFont typeface="Lato" panose="020F0502020204030203" pitchFamily="34" charset="0"/>
        <a:buChar char="•"/>
        <a:defRPr lang="en-US" sz="1400" kern="1200" dirty="0">
          <a:solidFill>
            <a:schemeClr val="accent6"/>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accent6"/>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cxnSp>
        <p:nvCxnSpPr>
          <p:cNvPr id="23" name="Straight Connector 22">
            <a:extLst>
              <a:ext uri="{FF2B5EF4-FFF2-40B4-BE49-F238E27FC236}">
                <a16:creationId xmlns:a16="http://schemas.microsoft.com/office/drawing/2014/main" id="{C4774261-9070-456F-A81E-4F022CB65CCD}"/>
              </a:ext>
            </a:extLst>
          </p:cNvPr>
          <p:cNvCxnSpPr/>
          <p:nvPr userDrawn="1"/>
        </p:nvCxnSpPr>
        <p:spPr>
          <a:xfrm>
            <a:off x="685800" y="7203863"/>
            <a:ext cx="868680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9"/>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50000"/>
                  </a:schemeClr>
                </a:solidFill>
                <a:latin typeface="Lato Light" panose="020F0302020204030203" pitchFamily="34" charset="0"/>
              </a:defRPr>
            </a:lvl1pPr>
          </a:lstStyle>
          <a:p>
            <a:endParaRPr lang="en-US" dirty="0"/>
          </a:p>
        </p:txBody>
      </p:sp>
      <p:sp>
        <p:nvSpPr>
          <p:cNvPr id="3" name="Text Placeholder 2"/>
          <p:cNvSpPr>
            <a:spLocks noGrp="1"/>
          </p:cNvSpPr>
          <p:nvPr>
            <p:ph type="body" idx="1"/>
          </p:nvPr>
        </p:nvSpPr>
        <p:spPr>
          <a:xfrm>
            <a:off x="685800" y="1864016"/>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02437" y="6906176"/>
            <a:ext cx="312395" cy="790024"/>
          </a:xfrm>
          <a:prstGeom prst="rect">
            <a:avLst/>
          </a:prstGeom>
        </p:spPr>
      </p:pic>
      <p:sp>
        <p:nvSpPr>
          <p:cNvPr id="4" name="TextBox 3">
            <a:extLst>
              <a:ext uri="{FF2B5EF4-FFF2-40B4-BE49-F238E27FC236}">
                <a16:creationId xmlns:a16="http://schemas.microsoft.com/office/drawing/2014/main" id="{407AED1E-CCA7-0B9B-239C-1C6726A058FF}"/>
              </a:ext>
            </a:extLst>
          </p:cNvPr>
          <p:cNvSpPr txBox="1"/>
          <p:nvPr userDrawn="1"/>
        </p:nvSpPr>
        <p:spPr>
          <a:xfrm>
            <a:off x="1872727" y="7318165"/>
            <a:ext cx="6312947" cy="230832"/>
          </a:xfrm>
          <a:prstGeom prst="rect">
            <a:avLst/>
          </a:prstGeom>
          <a:noFill/>
          <a:ln>
            <a:solidFill>
              <a:schemeClr val="bg1">
                <a:lumMod val="85000"/>
              </a:schemeClr>
            </a:solidFill>
          </a:ln>
        </p:spPr>
        <p:txBody>
          <a:bodyPr wrap="none" rtlCol="0" anchor="ctr">
            <a:spAutoFit/>
          </a:bodyPr>
          <a:lstStyle/>
          <a:p>
            <a:pPr algn="ctr"/>
            <a:r>
              <a:rPr lang="en-US" sz="900" baseline="0" dirty="0">
                <a:solidFill>
                  <a:schemeClr val="accent6"/>
                </a:solidFill>
                <a:latin typeface="Lato Light" panose="020F0302020204030203" pitchFamily="34" charset="0"/>
              </a:rPr>
              <a:t>NON-DEPOSIT INVESTMENT PRODUCTS ARE: • NOT FDIC INSURED • NOT BANK GUARANTEED • MAY LOSE VALUE</a:t>
            </a:r>
            <a:endParaRPr lang="en-US" sz="900" dirty="0">
              <a:solidFill>
                <a:schemeClr val="accent6"/>
              </a:solidFill>
              <a:latin typeface="Lato Light" panose="020F0302020204030203" pitchFamily="34" charset="0"/>
            </a:endParaRPr>
          </a:p>
        </p:txBody>
      </p:sp>
    </p:spTree>
    <p:extLst>
      <p:ext uri="{BB962C8B-B14F-4D97-AF65-F5344CB8AC3E}">
        <p14:creationId xmlns:p14="http://schemas.microsoft.com/office/powerpoint/2010/main" val="3398905383"/>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Lst>
  <p:hf hdr="0" ftr="0" dt="0"/>
  <p:txStyles>
    <p:titleStyle>
      <a:lvl1pPr algn="l" defTabSz="754372"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accent6"/>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accent6"/>
          </a:solidFill>
          <a:latin typeface="Lato Light" panose="020F0302020204030203" pitchFamily="34" charset="0"/>
          <a:ea typeface="+mn-ea"/>
          <a:cs typeface="+mn-cs"/>
        </a:defRPr>
      </a:lvl2pPr>
      <a:lvl3pPr marL="285750" indent="-142875" algn="l" defTabSz="754372" rtl="0" eaLnBrk="1" latinLnBrk="0" hangingPunct="1">
        <a:lnSpc>
          <a:spcPct val="90000"/>
        </a:lnSpc>
        <a:spcBef>
          <a:spcPts val="413"/>
        </a:spcBef>
        <a:buClr>
          <a:schemeClr val="tx2"/>
        </a:buClr>
        <a:buSzPct val="80000"/>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accent6"/>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098060"/>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Lst>
  <p:hf hdr="0" dt="0"/>
  <p:txStyles>
    <p:titleStyle>
      <a:lvl1pPr algn="l" defTabSz="754372" rtl="0" eaLnBrk="1" latinLnBrk="0" hangingPunct="1">
        <a:lnSpc>
          <a:spcPct val="90000"/>
        </a:lnSpc>
        <a:spcBef>
          <a:spcPct val="0"/>
        </a:spcBef>
        <a:buNone/>
        <a:defRPr sz="2600" b="1" kern="1200">
          <a:solidFill>
            <a:schemeClr val="tx1"/>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bg2">
              <a:lumMod val="75000"/>
            </a:schemeClr>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bg2">
              <a:lumMod val="50000"/>
            </a:schemeClr>
          </a:solidFill>
          <a:latin typeface="Lato Light" panose="020F0302020204030203" pitchFamily="34" charset="0"/>
          <a:ea typeface="+mn-ea"/>
          <a:cs typeface="+mn-cs"/>
        </a:defRPr>
      </a:lvl2pPr>
      <a:lvl3pPr marL="239671" indent="-95606" algn="l" defTabSz="754372" rtl="0" eaLnBrk="1" latinLnBrk="0" hangingPunct="1">
        <a:lnSpc>
          <a:spcPct val="90000"/>
        </a:lnSpc>
        <a:spcBef>
          <a:spcPts val="413"/>
        </a:spcBef>
        <a:buClr>
          <a:schemeClr val="tx2"/>
        </a:buClr>
        <a:buFont typeface="Arial" panose="020B0604020202020204" pitchFamily="34" charset="0"/>
        <a:buChar char="•"/>
        <a:defRPr sz="1400" kern="1200">
          <a:solidFill>
            <a:schemeClr val="bg2">
              <a:lumMod val="50000"/>
            </a:schemeClr>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bg2">
              <a:lumMod val="50000"/>
            </a:schemeClr>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bg1">
              <a:lumMod val="50000"/>
            </a:schemeClr>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966735"/>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3" r:id="rId13"/>
    <p:sldLayoutId id="2147484434" r:id="rId14"/>
  </p:sldLayoutIdLst>
  <p:hf hdr="0" dt="0"/>
  <p:txStyles>
    <p:titleStyle>
      <a:lvl1pPr algn="l" defTabSz="549168" rtl="0" eaLnBrk="1" latinLnBrk="0" hangingPunct="1">
        <a:lnSpc>
          <a:spcPct val="90000"/>
        </a:lnSpc>
        <a:spcBef>
          <a:spcPct val="0"/>
        </a:spcBef>
        <a:buNone/>
        <a:defRPr sz="1893" b="1" kern="1200">
          <a:solidFill>
            <a:schemeClr val="tx1"/>
          </a:solidFill>
          <a:latin typeface="+mj-lt"/>
          <a:ea typeface="+mj-ea"/>
          <a:cs typeface="+mj-cs"/>
        </a:defRPr>
      </a:lvl1pPr>
    </p:titleStyle>
    <p:bodyStyle>
      <a:lvl1pPr marL="0" indent="0" algn="l" defTabSz="549168" rtl="0" eaLnBrk="1" latinLnBrk="0" hangingPunct="1">
        <a:lnSpc>
          <a:spcPct val="90000"/>
        </a:lnSpc>
        <a:spcBef>
          <a:spcPts val="601"/>
        </a:spcBef>
        <a:buFont typeface="Arial" panose="020B0604020202020204" pitchFamily="34" charset="0"/>
        <a:buNone/>
        <a:defRPr sz="1310" b="0" kern="1200">
          <a:solidFill>
            <a:schemeClr val="bg2">
              <a:lumMod val="75000"/>
            </a:schemeClr>
          </a:solidFill>
          <a:latin typeface="+mn-lt"/>
          <a:ea typeface="+mn-ea"/>
          <a:cs typeface="+mn-cs"/>
        </a:defRPr>
      </a:lvl1pPr>
      <a:lvl2pPr marL="35277" indent="0" algn="l" defTabSz="549168" rtl="0" eaLnBrk="1" latinLnBrk="0" hangingPunct="1">
        <a:lnSpc>
          <a:spcPct val="90000"/>
        </a:lnSpc>
        <a:spcBef>
          <a:spcPts val="300"/>
        </a:spcBef>
        <a:buFont typeface="Arial" panose="020B0604020202020204" pitchFamily="34" charset="0"/>
        <a:buNone/>
        <a:defRPr sz="1019" kern="1200">
          <a:solidFill>
            <a:schemeClr val="bg2">
              <a:lumMod val="50000"/>
            </a:schemeClr>
          </a:solidFill>
          <a:latin typeface="Lato Light" panose="020F0302020204030203" pitchFamily="34" charset="0"/>
          <a:ea typeface="+mn-ea"/>
          <a:cs typeface="+mn-cs"/>
        </a:defRPr>
      </a:lvl2pPr>
      <a:lvl3pPr marL="174476" indent="-69599" algn="l" defTabSz="549168" rtl="0" eaLnBrk="1" latinLnBrk="0" hangingPunct="1">
        <a:lnSpc>
          <a:spcPct val="90000"/>
        </a:lnSpc>
        <a:spcBef>
          <a:spcPts val="300"/>
        </a:spcBef>
        <a:buClr>
          <a:schemeClr val="tx2"/>
        </a:buClr>
        <a:buFont typeface="Arial" panose="020B0604020202020204" pitchFamily="34" charset="0"/>
        <a:buChar char="•"/>
        <a:defRPr sz="1019" kern="1200">
          <a:solidFill>
            <a:schemeClr val="bg2">
              <a:lumMod val="50000"/>
            </a:schemeClr>
          </a:solidFill>
          <a:latin typeface="Lato Light" panose="020F0302020204030203" pitchFamily="34" charset="0"/>
          <a:ea typeface="+mn-ea"/>
          <a:cs typeface="+mn-cs"/>
        </a:defRPr>
      </a:lvl3pPr>
      <a:lvl4pPr marL="279352" indent="-104876" algn="l" defTabSz="549168" rtl="0" eaLnBrk="1" latinLnBrk="0" hangingPunct="1">
        <a:lnSpc>
          <a:spcPct val="90000"/>
        </a:lnSpc>
        <a:spcBef>
          <a:spcPts val="300"/>
        </a:spcBef>
        <a:buClr>
          <a:schemeClr val="tx2"/>
        </a:buClr>
        <a:buFont typeface="Lato Light" panose="020F0302020204030203" pitchFamily="34" charset="0"/>
        <a:buChar char="›"/>
        <a:defRPr sz="1019" kern="1200">
          <a:solidFill>
            <a:schemeClr val="bg2">
              <a:lumMod val="50000"/>
            </a:schemeClr>
          </a:solidFill>
          <a:latin typeface="Lato Light" panose="020F0302020204030203" pitchFamily="34" charset="0"/>
          <a:ea typeface="+mn-ea"/>
          <a:cs typeface="+mn-cs"/>
        </a:defRPr>
      </a:lvl4pPr>
      <a:lvl5pPr marL="340371" indent="0" algn="l" defTabSz="549168" rtl="0" eaLnBrk="1" latinLnBrk="0" hangingPunct="1">
        <a:lnSpc>
          <a:spcPct val="90000"/>
        </a:lnSpc>
        <a:spcBef>
          <a:spcPts val="300"/>
        </a:spcBef>
        <a:buFont typeface="Arial" panose="020B0604020202020204" pitchFamily="34" charset="0"/>
        <a:buNone/>
        <a:defRPr sz="1019" i="1" kern="1200">
          <a:solidFill>
            <a:schemeClr val="bg1">
              <a:lumMod val="50000"/>
            </a:schemeClr>
          </a:solidFill>
          <a:latin typeface="Lato Light" panose="020F0302020204030203" pitchFamily="34" charset="0"/>
          <a:ea typeface="+mn-ea"/>
          <a:cs typeface="+mn-cs"/>
        </a:defRPr>
      </a:lvl5pPr>
      <a:lvl6pPr marL="1510210" indent="-137292" algn="l" defTabSz="549168" rtl="0" eaLnBrk="1" latinLnBrk="0" hangingPunct="1">
        <a:lnSpc>
          <a:spcPct val="90000"/>
        </a:lnSpc>
        <a:spcBef>
          <a:spcPts val="300"/>
        </a:spcBef>
        <a:buFont typeface="Arial" panose="020B0604020202020204" pitchFamily="34" charset="0"/>
        <a:buChar char="•"/>
        <a:defRPr sz="1081" kern="1200">
          <a:solidFill>
            <a:schemeClr val="tx1"/>
          </a:solidFill>
          <a:latin typeface="+mn-lt"/>
          <a:ea typeface="+mn-ea"/>
          <a:cs typeface="+mn-cs"/>
        </a:defRPr>
      </a:lvl6pPr>
      <a:lvl7pPr marL="1784794" indent="-137292" algn="l" defTabSz="549168" rtl="0" eaLnBrk="1" latinLnBrk="0" hangingPunct="1">
        <a:lnSpc>
          <a:spcPct val="90000"/>
        </a:lnSpc>
        <a:spcBef>
          <a:spcPts val="300"/>
        </a:spcBef>
        <a:buFont typeface="Arial" panose="020B0604020202020204" pitchFamily="34" charset="0"/>
        <a:buChar char="•"/>
        <a:defRPr sz="1081" kern="1200">
          <a:solidFill>
            <a:schemeClr val="tx1"/>
          </a:solidFill>
          <a:latin typeface="+mn-lt"/>
          <a:ea typeface="+mn-ea"/>
          <a:cs typeface="+mn-cs"/>
        </a:defRPr>
      </a:lvl7pPr>
      <a:lvl8pPr marL="2059378" indent="-137292" algn="l" defTabSz="549168" rtl="0" eaLnBrk="1" latinLnBrk="0" hangingPunct="1">
        <a:lnSpc>
          <a:spcPct val="90000"/>
        </a:lnSpc>
        <a:spcBef>
          <a:spcPts val="300"/>
        </a:spcBef>
        <a:buFont typeface="Arial" panose="020B0604020202020204" pitchFamily="34" charset="0"/>
        <a:buChar char="•"/>
        <a:defRPr sz="1081" kern="1200">
          <a:solidFill>
            <a:schemeClr val="tx1"/>
          </a:solidFill>
          <a:latin typeface="+mn-lt"/>
          <a:ea typeface="+mn-ea"/>
          <a:cs typeface="+mn-cs"/>
        </a:defRPr>
      </a:lvl8pPr>
      <a:lvl9pPr marL="2333962" indent="-137292" algn="l" defTabSz="549168" rtl="0" eaLnBrk="1" latinLnBrk="0" hangingPunct="1">
        <a:lnSpc>
          <a:spcPct val="90000"/>
        </a:lnSpc>
        <a:spcBef>
          <a:spcPts val="300"/>
        </a:spcBef>
        <a:buFont typeface="Arial" panose="020B0604020202020204" pitchFamily="34" charset="0"/>
        <a:buChar char="•"/>
        <a:defRPr sz="1081" kern="1200">
          <a:solidFill>
            <a:schemeClr val="tx1"/>
          </a:solidFill>
          <a:latin typeface="+mn-lt"/>
          <a:ea typeface="+mn-ea"/>
          <a:cs typeface="+mn-cs"/>
        </a:defRPr>
      </a:lvl9pPr>
    </p:bodyStyle>
    <p:otherStyle>
      <a:defPPr>
        <a:defRPr lang="en-US"/>
      </a:defPPr>
      <a:lvl1pPr marL="0" algn="l" defTabSz="549168" rtl="0" eaLnBrk="1" latinLnBrk="0" hangingPunct="1">
        <a:defRPr sz="1081" kern="1200">
          <a:solidFill>
            <a:schemeClr val="tx1"/>
          </a:solidFill>
          <a:latin typeface="+mn-lt"/>
          <a:ea typeface="+mn-ea"/>
          <a:cs typeface="+mn-cs"/>
        </a:defRPr>
      </a:lvl1pPr>
      <a:lvl2pPr marL="274584" algn="l" defTabSz="549168" rtl="0" eaLnBrk="1" latinLnBrk="0" hangingPunct="1">
        <a:defRPr sz="1081" kern="1200">
          <a:solidFill>
            <a:schemeClr val="tx1"/>
          </a:solidFill>
          <a:latin typeface="+mn-lt"/>
          <a:ea typeface="+mn-ea"/>
          <a:cs typeface="+mn-cs"/>
        </a:defRPr>
      </a:lvl2pPr>
      <a:lvl3pPr marL="549168" algn="l" defTabSz="549168" rtl="0" eaLnBrk="1" latinLnBrk="0" hangingPunct="1">
        <a:defRPr sz="1081" kern="1200">
          <a:solidFill>
            <a:schemeClr val="tx1"/>
          </a:solidFill>
          <a:latin typeface="+mn-lt"/>
          <a:ea typeface="+mn-ea"/>
          <a:cs typeface="+mn-cs"/>
        </a:defRPr>
      </a:lvl3pPr>
      <a:lvl4pPr marL="823752" algn="l" defTabSz="549168" rtl="0" eaLnBrk="1" latinLnBrk="0" hangingPunct="1">
        <a:defRPr sz="1081" kern="1200">
          <a:solidFill>
            <a:schemeClr val="tx1"/>
          </a:solidFill>
          <a:latin typeface="+mn-lt"/>
          <a:ea typeface="+mn-ea"/>
          <a:cs typeface="+mn-cs"/>
        </a:defRPr>
      </a:lvl4pPr>
      <a:lvl5pPr marL="1098336" algn="l" defTabSz="549168" rtl="0" eaLnBrk="1" latinLnBrk="0" hangingPunct="1">
        <a:defRPr sz="1081" kern="1200">
          <a:solidFill>
            <a:schemeClr val="tx1"/>
          </a:solidFill>
          <a:latin typeface="+mn-lt"/>
          <a:ea typeface="+mn-ea"/>
          <a:cs typeface="+mn-cs"/>
        </a:defRPr>
      </a:lvl5pPr>
      <a:lvl6pPr marL="1372919" algn="l" defTabSz="549168" rtl="0" eaLnBrk="1" latinLnBrk="0" hangingPunct="1">
        <a:defRPr sz="1081" kern="1200">
          <a:solidFill>
            <a:schemeClr val="tx1"/>
          </a:solidFill>
          <a:latin typeface="+mn-lt"/>
          <a:ea typeface="+mn-ea"/>
          <a:cs typeface="+mn-cs"/>
        </a:defRPr>
      </a:lvl6pPr>
      <a:lvl7pPr marL="1647503" algn="l" defTabSz="549168" rtl="0" eaLnBrk="1" latinLnBrk="0" hangingPunct="1">
        <a:defRPr sz="1081" kern="1200">
          <a:solidFill>
            <a:schemeClr val="tx1"/>
          </a:solidFill>
          <a:latin typeface="+mn-lt"/>
          <a:ea typeface="+mn-ea"/>
          <a:cs typeface="+mn-cs"/>
        </a:defRPr>
      </a:lvl7pPr>
      <a:lvl8pPr marL="1922086" algn="l" defTabSz="549168" rtl="0" eaLnBrk="1" latinLnBrk="0" hangingPunct="1">
        <a:defRPr sz="1081" kern="1200">
          <a:solidFill>
            <a:schemeClr val="tx1"/>
          </a:solidFill>
          <a:latin typeface="+mn-lt"/>
          <a:ea typeface="+mn-ea"/>
          <a:cs typeface="+mn-cs"/>
        </a:defRPr>
      </a:lvl8pPr>
      <a:lvl9pPr marL="2196670" algn="l" defTabSz="549168" rtl="0" eaLnBrk="1" latinLnBrk="0" hangingPunct="1">
        <a:defRPr sz="108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cxnSp>
        <p:nvCxnSpPr>
          <p:cNvPr id="23" name="Straight Connector 22">
            <a:extLst>
              <a:ext uri="{FF2B5EF4-FFF2-40B4-BE49-F238E27FC236}">
                <a16:creationId xmlns:a16="http://schemas.microsoft.com/office/drawing/2014/main" id="{C4774261-9070-456F-A81E-4F022CB65CCD}"/>
              </a:ext>
            </a:extLst>
          </p:cNvPr>
          <p:cNvCxnSpPr/>
          <p:nvPr userDrawn="1"/>
        </p:nvCxnSpPr>
        <p:spPr>
          <a:xfrm>
            <a:off x="685800" y="7203863"/>
            <a:ext cx="868680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9"/>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50000"/>
                  </a:schemeClr>
                </a:solidFill>
                <a:latin typeface="Lato Light" panose="020F0302020204030203" pitchFamily="34" charset="0"/>
              </a:defRPr>
            </a:lvl1pPr>
          </a:lstStyle>
          <a:p>
            <a:endParaRPr lang="en-US" dirty="0"/>
          </a:p>
        </p:txBody>
      </p:sp>
      <p:sp>
        <p:nvSpPr>
          <p:cNvPr id="3" name="Text Placeholder 2"/>
          <p:cNvSpPr>
            <a:spLocks noGrp="1"/>
          </p:cNvSpPr>
          <p:nvPr>
            <p:ph type="body" idx="1"/>
          </p:nvPr>
        </p:nvSpPr>
        <p:spPr>
          <a:xfrm>
            <a:off x="685800" y="1864016"/>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pic>
        <p:nvPicPr>
          <p:cNvPr id="9" name="Picture 8"/>
          <p:cNvPicPr>
            <a:picLocks noChangeAspect="1"/>
          </p:cNvPicPr>
          <p:nvPr userDrawn="1"/>
        </p:nvPicPr>
        <p:blipFill rotWithShape="1">
          <a:blip r:embed="rId15"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4" name="TextBox 3">
            <a:extLst>
              <a:ext uri="{FF2B5EF4-FFF2-40B4-BE49-F238E27FC236}">
                <a16:creationId xmlns:a16="http://schemas.microsoft.com/office/drawing/2014/main" id="{6E030BE6-2409-23C3-B69E-1B1563E6D3B0}"/>
              </a:ext>
            </a:extLst>
          </p:cNvPr>
          <p:cNvSpPr txBox="1"/>
          <p:nvPr userDrawn="1"/>
        </p:nvSpPr>
        <p:spPr>
          <a:xfrm>
            <a:off x="1872727" y="7318165"/>
            <a:ext cx="6312947" cy="230832"/>
          </a:xfrm>
          <a:prstGeom prst="rect">
            <a:avLst/>
          </a:prstGeom>
          <a:noFill/>
          <a:ln>
            <a:solidFill>
              <a:schemeClr val="bg1">
                <a:lumMod val="85000"/>
              </a:schemeClr>
            </a:solidFill>
          </a:ln>
        </p:spPr>
        <p:txBody>
          <a:bodyPr wrap="none" rtlCol="0" anchor="ctr">
            <a:spAutoFit/>
          </a:bodyPr>
          <a:lstStyle/>
          <a:p>
            <a:pPr algn="ctr"/>
            <a:r>
              <a:rPr lang="en-US" sz="900" baseline="0" dirty="0">
                <a:solidFill>
                  <a:schemeClr val="accent6"/>
                </a:solidFill>
                <a:latin typeface="Lato Light" panose="020F0302020204030203" pitchFamily="34" charset="0"/>
              </a:rPr>
              <a:t>NON-DEPOSIT INVESTMENT PRODUCTS ARE: • NOT FDIC INSURED • NOT BANK GUARANTEED • MAY LOSE VALUE</a:t>
            </a:r>
            <a:endParaRPr lang="en-US" sz="900" dirty="0">
              <a:solidFill>
                <a:schemeClr val="accent6"/>
              </a:solidFill>
              <a:latin typeface="Lato Light" panose="020F0302020204030203" pitchFamily="34" charset="0"/>
            </a:endParaRPr>
          </a:p>
        </p:txBody>
      </p:sp>
    </p:spTree>
    <p:extLst>
      <p:ext uri="{BB962C8B-B14F-4D97-AF65-F5344CB8AC3E}">
        <p14:creationId xmlns:p14="http://schemas.microsoft.com/office/powerpoint/2010/main" val="46269436"/>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 id="2147484452" r:id="rId12"/>
    <p:sldLayoutId id="2147484453" r:id="rId13"/>
  </p:sldLayoutIdLst>
  <p:hf hdr="0" dt="0"/>
  <p:txStyles>
    <p:titleStyle>
      <a:lvl1pPr algn="l" defTabSz="754372"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accent6"/>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accent6"/>
          </a:solidFill>
          <a:latin typeface="Lato Light" panose="020F0302020204030203" pitchFamily="34" charset="0"/>
          <a:ea typeface="+mn-ea"/>
          <a:cs typeface="+mn-cs"/>
        </a:defRPr>
      </a:lvl2pPr>
      <a:lvl3pPr marL="285750" indent="-142875" algn="l" defTabSz="754372" rtl="0" eaLnBrk="1" latinLnBrk="0" hangingPunct="1">
        <a:lnSpc>
          <a:spcPct val="90000"/>
        </a:lnSpc>
        <a:spcBef>
          <a:spcPts val="413"/>
        </a:spcBef>
        <a:buClr>
          <a:schemeClr val="tx2"/>
        </a:buClr>
        <a:buSzPct val="80000"/>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accent6"/>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val="0"/>
              </a:ext>
            </a:extLst>
          </a:blip>
          <a:srcRect l="91757" t="1" b="4899"/>
          <a:stretch/>
        </p:blipFill>
        <p:spPr>
          <a:xfrm>
            <a:off x="9502437" y="6967748"/>
            <a:ext cx="241638" cy="785765"/>
          </a:xfrm>
          <a:prstGeom prst="rect">
            <a:avLst/>
          </a:prstGeom>
        </p:spPr>
      </p:pic>
      <p:sp>
        <p:nvSpPr>
          <p:cNvPr id="6" name="Slide Number Placeholder 5"/>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cxnSp>
        <p:nvCxnSpPr>
          <p:cNvPr id="23" name="Straight Connector 22">
            <a:extLst>
              <a:ext uri="{FF2B5EF4-FFF2-40B4-BE49-F238E27FC236}">
                <a16:creationId xmlns:a16="http://schemas.microsoft.com/office/drawing/2014/main" id="{C4774261-9070-456F-A81E-4F022CB65CCD}"/>
              </a:ext>
            </a:extLst>
          </p:cNvPr>
          <p:cNvCxnSpPr/>
          <p:nvPr userDrawn="1"/>
        </p:nvCxnSpPr>
        <p:spPr>
          <a:xfrm>
            <a:off x="685800" y="7203863"/>
            <a:ext cx="868680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85800" y="1864016"/>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Forth level</a:t>
            </a:r>
          </a:p>
          <a:p>
            <a:pPr lvl="4"/>
            <a:r>
              <a:rPr lang="en-US" dirty="0"/>
              <a:t>Fifth Level</a:t>
            </a:r>
          </a:p>
        </p:txBody>
      </p:sp>
      <p:sp>
        <p:nvSpPr>
          <p:cNvPr id="2" name="Title Placeholder 1"/>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5" name="TextBox 4">
            <a:extLst>
              <a:ext uri="{FF2B5EF4-FFF2-40B4-BE49-F238E27FC236}">
                <a16:creationId xmlns:a16="http://schemas.microsoft.com/office/drawing/2014/main" id="{266A60D9-2679-887A-A4F1-BB93FD1B93DF}"/>
              </a:ext>
            </a:extLst>
          </p:cNvPr>
          <p:cNvSpPr txBox="1"/>
          <p:nvPr userDrawn="1"/>
        </p:nvSpPr>
        <p:spPr>
          <a:xfrm>
            <a:off x="1872727" y="7318165"/>
            <a:ext cx="6312947" cy="230832"/>
          </a:xfrm>
          <a:prstGeom prst="rect">
            <a:avLst/>
          </a:prstGeom>
          <a:noFill/>
          <a:ln>
            <a:solidFill>
              <a:schemeClr val="bg1">
                <a:lumMod val="85000"/>
              </a:schemeClr>
            </a:solidFill>
          </a:ln>
        </p:spPr>
        <p:txBody>
          <a:bodyPr wrap="none" rtlCol="0" anchor="ctr">
            <a:spAutoFit/>
          </a:bodyPr>
          <a:lstStyle/>
          <a:p>
            <a:pPr algn="ctr"/>
            <a:r>
              <a:rPr lang="en-US" sz="900" baseline="0" dirty="0">
                <a:solidFill>
                  <a:schemeClr val="accent6"/>
                </a:solidFill>
                <a:latin typeface="Lato Light" panose="020F0302020204030203" pitchFamily="34" charset="0"/>
              </a:rPr>
              <a:t>NON-DEPOSIT INVESTMENT PRODUCTS ARE: • NOT FDIC INSURED • NOT BANK GUARANTEED • MAY LOSE VALUE</a:t>
            </a:r>
            <a:endParaRPr lang="en-US" sz="900" dirty="0">
              <a:solidFill>
                <a:schemeClr val="accent6"/>
              </a:solidFill>
              <a:latin typeface="Lato Light" panose="020F0302020204030203" pitchFamily="34" charset="0"/>
            </a:endParaRPr>
          </a:p>
        </p:txBody>
      </p:sp>
    </p:spTree>
    <p:extLst>
      <p:ext uri="{BB962C8B-B14F-4D97-AF65-F5344CB8AC3E}">
        <p14:creationId xmlns:p14="http://schemas.microsoft.com/office/powerpoint/2010/main" val="1391436499"/>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 id="2147484476" r:id="rId12"/>
  </p:sldLayoutIdLst>
  <p:hf hdr="0" dt="0"/>
  <p:txStyles>
    <p:titleStyle>
      <a:lvl1pPr algn="l" defTabSz="754372" rtl="0" eaLnBrk="1" latinLnBrk="0" hangingPunct="1">
        <a:lnSpc>
          <a:spcPct val="90000"/>
        </a:lnSpc>
        <a:spcBef>
          <a:spcPct val="0"/>
        </a:spcBef>
        <a:buNone/>
        <a:defRPr sz="2600" b="1" kern="1200">
          <a:solidFill>
            <a:schemeClr val="tx1"/>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bg2">
              <a:lumMod val="75000"/>
            </a:schemeClr>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bg2">
              <a:lumMod val="50000"/>
            </a:schemeClr>
          </a:solidFill>
          <a:latin typeface="Lato Light" panose="020F0302020204030203" pitchFamily="34" charset="0"/>
          <a:ea typeface="+mn-ea"/>
          <a:cs typeface="+mn-cs"/>
        </a:defRPr>
      </a:lvl2pPr>
      <a:lvl3pPr marL="239671" indent="-95606" algn="l" defTabSz="754372" rtl="0" eaLnBrk="1" latinLnBrk="0" hangingPunct="1">
        <a:lnSpc>
          <a:spcPct val="90000"/>
        </a:lnSpc>
        <a:spcBef>
          <a:spcPts val="413"/>
        </a:spcBef>
        <a:buClr>
          <a:schemeClr val="tx2"/>
        </a:buClr>
        <a:buFont typeface="Arial" panose="020B0604020202020204" pitchFamily="34" charset="0"/>
        <a:buChar char="•"/>
        <a:defRPr sz="1400" kern="1200">
          <a:solidFill>
            <a:schemeClr val="bg2">
              <a:lumMod val="50000"/>
            </a:schemeClr>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bg2">
              <a:lumMod val="50000"/>
            </a:schemeClr>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bg1">
              <a:lumMod val="50000"/>
            </a:schemeClr>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
        <p:nvSpPr>
          <p:cNvPr id="24" name="Footer Placeholder 19">
            <a:extLst>
              <a:ext uri="{FF2B5EF4-FFF2-40B4-BE49-F238E27FC236}">
                <a16:creationId xmlns:a16="http://schemas.microsoft.com/office/drawing/2014/main" id="{9D89B058-B4F2-421E-8D47-B68D47E7C90F}"/>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cxnSp>
        <p:nvCxnSpPr>
          <p:cNvPr id="25" name="Straight Connector 24">
            <a:extLst>
              <a:ext uri="{FF2B5EF4-FFF2-40B4-BE49-F238E27FC236}">
                <a16:creationId xmlns:a16="http://schemas.microsoft.com/office/drawing/2014/main" id="{29D5FBE7-7D0D-4B03-B63B-CC72D421A552}"/>
              </a:ext>
            </a:extLst>
          </p:cNvPr>
          <p:cNvCxnSpPr/>
          <p:nvPr/>
        </p:nvCxnSpPr>
        <p:spPr>
          <a:xfrm>
            <a:off x="685800" y="7203863"/>
            <a:ext cx="868680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16F951F8-2EE2-4EB7-87E3-EF0D79D03F97}"/>
              </a:ext>
            </a:extLst>
          </p:cNvPr>
          <p:cNvSpPr>
            <a:spLocks noGrp="1"/>
          </p:cNvSpPr>
          <p:nvPr>
            <p:ph type="body" idx="1"/>
          </p:nvPr>
        </p:nvSpPr>
        <p:spPr>
          <a:xfrm>
            <a:off x="685800" y="1864016"/>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BDD62377-B429-456E-8E3D-2737966375B5}"/>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9" name="TextBox 8"/>
          <p:cNvSpPr txBox="1"/>
          <p:nvPr/>
        </p:nvSpPr>
        <p:spPr>
          <a:xfrm>
            <a:off x="685800" y="7318165"/>
            <a:ext cx="8074646" cy="230832"/>
          </a:xfrm>
          <a:prstGeom prst="rect">
            <a:avLst/>
          </a:prstGeom>
          <a:noFill/>
          <a:ln>
            <a:solidFill>
              <a:schemeClr val="bg1">
                <a:lumMod val="85000"/>
              </a:schemeClr>
            </a:solidFill>
          </a:ln>
        </p:spPr>
        <p:txBody>
          <a:bodyPr wrap="none" rtlCol="0">
            <a:spAutoFit/>
          </a:bodyPr>
          <a:lstStyle/>
          <a:p>
            <a:r>
              <a:rPr lang="en-US" sz="900" dirty="0">
                <a:solidFill>
                  <a:schemeClr val="bg2"/>
                </a:solidFill>
                <a:latin typeface="Lato Light" panose="020F0302020204030203" pitchFamily="34" charset="0"/>
              </a:rPr>
              <a:t>CITY</a:t>
            </a:r>
            <a:r>
              <a:rPr lang="en-US" sz="900" baseline="0" dirty="0">
                <a:solidFill>
                  <a:schemeClr val="bg2"/>
                </a:solidFill>
                <a:latin typeface="Lato Light" panose="020F0302020204030203" pitchFamily="34" charset="0"/>
              </a:rPr>
              <a:t> NATIONAL ROCHDALE, LLC NON-DEPOSIT INVESTMENT PRODUCTS ARE: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FDIC INSURED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BANK GUARANTEED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MAY LOSE VALUE</a:t>
            </a:r>
            <a:endParaRPr lang="en-US" sz="900" dirty="0">
              <a:solidFill>
                <a:schemeClr val="bg2"/>
              </a:solidFill>
              <a:latin typeface="Lato Light" panose="020F0302020204030203" pitchFamily="34" charset="0"/>
            </a:endParaRPr>
          </a:p>
        </p:txBody>
      </p:sp>
      <p:pic>
        <p:nvPicPr>
          <p:cNvPr id="10" name="Picture 9"/>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9502437" y="6906176"/>
            <a:ext cx="312395" cy="790024"/>
          </a:xfrm>
          <a:prstGeom prst="rect">
            <a:avLst/>
          </a:prstGeom>
        </p:spPr>
      </p:pic>
    </p:spTree>
    <p:extLst>
      <p:ext uri="{BB962C8B-B14F-4D97-AF65-F5344CB8AC3E}">
        <p14:creationId xmlns:p14="http://schemas.microsoft.com/office/powerpoint/2010/main" val="1820408613"/>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 id="2147484187" r:id="rId15"/>
    <p:sldLayoutId id="2147484188" r:id="rId16"/>
    <p:sldLayoutId id="2147484189" r:id="rId17"/>
    <p:sldLayoutId id="2147484190" r:id="rId18"/>
    <p:sldLayoutId id="2147484191" r:id="rId19"/>
    <p:sldLayoutId id="2147484192" r:id="rId20"/>
    <p:sldLayoutId id="2147484193" r:id="rId21"/>
  </p:sldLayoutIdLst>
  <p:hf hdr="0" dt="0"/>
  <p:txStyles>
    <p:titleStyle>
      <a:lvl1pPr algn="l" defTabSz="754372"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accent6"/>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accent6"/>
          </a:solidFill>
          <a:latin typeface="Lato Light" panose="020F0302020204030203" pitchFamily="34" charset="0"/>
          <a:ea typeface="+mn-ea"/>
          <a:cs typeface="+mn-cs"/>
        </a:defRPr>
      </a:lvl2pPr>
      <a:lvl3pPr marL="285750" indent="-142875" algn="l" defTabSz="754372" rtl="0" eaLnBrk="1" latinLnBrk="0" hangingPunct="1">
        <a:lnSpc>
          <a:spcPct val="90000"/>
        </a:lnSpc>
        <a:spcBef>
          <a:spcPts val="413"/>
        </a:spcBef>
        <a:buClr>
          <a:schemeClr val="tx2"/>
        </a:buClr>
        <a:buSzPct val="80000"/>
        <a:buFont typeface="Lato" panose="020F0502020204030203" pitchFamily="34" charset="0"/>
        <a:buChar char="•"/>
        <a:defRPr lang="en-US" sz="1400" kern="1200" dirty="0">
          <a:solidFill>
            <a:schemeClr val="accent6"/>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accent6"/>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086035"/>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hdr="0" dt="0"/>
  <p:txStyles>
    <p:titleStyle>
      <a:lvl1pPr algn="l" defTabSz="754372" rtl="0" eaLnBrk="1" latinLnBrk="0" hangingPunct="1">
        <a:lnSpc>
          <a:spcPct val="90000"/>
        </a:lnSpc>
        <a:spcBef>
          <a:spcPct val="0"/>
        </a:spcBef>
        <a:buNone/>
        <a:defRPr sz="2600" b="1" kern="1200">
          <a:solidFill>
            <a:schemeClr val="tx1"/>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bg2">
              <a:lumMod val="75000"/>
            </a:schemeClr>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bg2">
              <a:lumMod val="50000"/>
            </a:schemeClr>
          </a:solidFill>
          <a:latin typeface="Lato Light" panose="020F0302020204030203" pitchFamily="34" charset="0"/>
          <a:ea typeface="+mn-ea"/>
          <a:cs typeface="+mn-cs"/>
        </a:defRPr>
      </a:lvl2pPr>
      <a:lvl3pPr marL="239671" indent="-95606" algn="l" defTabSz="754372" rtl="0" eaLnBrk="1" latinLnBrk="0" hangingPunct="1">
        <a:lnSpc>
          <a:spcPct val="90000"/>
        </a:lnSpc>
        <a:spcBef>
          <a:spcPts val="413"/>
        </a:spcBef>
        <a:buClr>
          <a:schemeClr val="tx2"/>
        </a:buClr>
        <a:buFont typeface="Arial" panose="020B0604020202020204" pitchFamily="34" charset="0"/>
        <a:buChar char="•"/>
        <a:defRPr sz="1400" kern="1200">
          <a:solidFill>
            <a:schemeClr val="bg2">
              <a:lumMod val="50000"/>
            </a:schemeClr>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bg2">
              <a:lumMod val="50000"/>
            </a:schemeClr>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bg1">
              <a:lumMod val="50000"/>
            </a:schemeClr>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85800" y="1864016"/>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cxnSp>
        <p:nvCxnSpPr>
          <p:cNvPr id="8" name="Straight Connector 7"/>
          <p:cNvCxnSpPr/>
          <p:nvPr/>
        </p:nvCxnSpPr>
        <p:spPr>
          <a:xfrm>
            <a:off x="691515" y="7203863"/>
            <a:ext cx="867537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9"/>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cxnSp>
        <p:nvCxnSpPr>
          <p:cNvPr id="17" name="Straight Connector 16"/>
          <p:cNvCxnSpPr/>
          <p:nvPr/>
        </p:nvCxnSpPr>
        <p:spPr>
          <a:xfrm>
            <a:off x="691515" y="7203863"/>
            <a:ext cx="867537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7318165"/>
            <a:ext cx="8131016" cy="230832"/>
          </a:xfrm>
          <a:prstGeom prst="rect">
            <a:avLst/>
          </a:prstGeom>
          <a:noFill/>
          <a:ln>
            <a:solidFill>
              <a:schemeClr val="bg1">
                <a:lumMod val="85000"/>
              </a:schemeClr>
            </a:solidFill>
          </a:ln>
        </p:spPr>
        <p:txBody>
          <a:bodyPr wrap="square" rtlCol="0">
            <a:spAutoFit/>
          </a:bodyPr>
          <a:lstStyle/>
          <a:p>
            <a:r>
              <a:rPr lang="en-US" sz="900" dirty="0">
                <a:solidFill>
                  <a:schemeClr val="bg2"/>
                </a:solidFill>
                <a:latin typeface="Lato Light" panose="020F0302020204030203" pitchFamily="34" charset="0"/>
              </a:rPr>
              <a:t>CITY</a:t>
            </a:r>
            <a:r>
              <a:rPr lang="en-US" sz="900" baseline="0" dirty="0">
                <a:solidFill>
                  <a:schemeClr val="bg2"/>
                </a:solidFill>
                <a:latin typeface="Lato Light" panose="020F0302020204030203" pitchFamily="34" charset="0"/>
              </a:rPr>
              <a:t> NATIONAL ROCHDALE, LLC NON-DEPOSIT INVESTMENT PRODUCTS ARE: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FDIC INSURED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BANK GUARANTEED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MAY LOSE VALUE</a:t>
            </a:r>
            <a:endParaRPr lang="en-US" sz="900" dirty="0">
              <a:solidFill>
                <a:schemeClr val="bg2"/>
              </a:solidFill>
              <a:latin typeface="Lato Light" panose="020F0302020204030203" pitchFamily="34" charset="0"/>
            </a:endParaRPr>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02437" y="6906176"/>
            <a:ext cx="312395" cy="790024"/>
          </a:xfrm>
          <a:prstGeom prst="rect">
            <a:avLst/>
          </a:prstGeom>
        </p:spPr>
      </p:pic>
    </p:spTree>
    <p:extLst>
      <p:ext uri="{BB962C8B-B14F-4D97-AF65-F5344CB8AC3E}">
        <p14:creationId xmlns:p14="http://schemas.microsoft.com/office/powerpoint/2010/main" val="3256205108"/>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 id="2147484219" r:id="rId13"/>
  </p:sldLayoutIdLst>
  <p:hf hdr="0" dt="0"/>
  <p:txStyles>
    <p:titleStyle>
      <a:lvl1pPr algn="l" defTabSz="754372"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accent6"/>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accent6"/>
          </a:solidFill>
          <a:latin typeface="Lato Light" panose="020F0302020204030203" pitchFamily="34" charset="0"/>
          <a:ea typeface="+mn-ea"/>
          <a:cs typeface="+mn-cs"/>
        </a:defRPr>
      </a:lvl2pPr>
      <a:lvl3pPr marL="285750" indent="-142875" algn="l" defTabSz="754372" rtl="0" eaLnBrk="1" latinLnBrk="0" hangingPunct="1">
        <a:lnSpc>
          <a:spcPct val="90000"/>
        </a:lnSpc>
        <a:spcBef>
          <a:spcPts val="413"/>
        </a:spcBef>
        <a:buClr>
          <a:schemeClr val="tx2"/>
        </a:buClr>
        <a:buSzPct val="80000"/>
        <a:buFont typeface="Lato" panose="020F0502020204030203" pitchFamily="34" charset="0"/>
        <a:buChar char="•"/>
        <a:defRPr sz="1400" kern="1200">
          <a:solidFill>
            <a:schemeClr val="accent6"/>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accent6"/>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15455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hdr="0" dt="0"/>
  <p:txStyles>
    <p:titleStyle>
      <a:lvl1pPr algn="l" defTabSz="754372" rtl="0" eaLnBrk="1" latinLnBrk="0" hangingPunct="1">
        <a:lnSpc>
          <a:spcPct val="90000"/>
        </a:lnSpc>
        <a:spcBef>
          <a:spcPct val="0"/>
        </a:spcBef>
        <a:buNone/>
        <a:defRPr sz="2600" b="1" kern="1200">
          <a:solidFill>
            <a:schemeClr val="tx1"/>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bg2">
              <a:lumMod val="75000"/>
            </a:schemeClr>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bg2">
              <a:lumMod val="50000"/>
            </a:schemeClr>
          </a:solidFill>
          <a:latin typeface="Lato Light" panose="020F0302020204030203" pitchFamily="34" charset="0"/>
          <a:ea typeface="+mn-ea"/>
          <a:cs typeface="+mn-cs"/>
        </a:defRPr>
      </a:lvl2pPr>
      <a:lvl3pPr marL="239671" indent="-95606" algn="l" defTabSz="754372" rtl="0" eaLnBrk="1" latinLnBrk="0" hangingPunct="1">
        <a:lnSpc>
          <a:spcPct val="90000"/>
        </a:lnSpc>
        <a:spcBef>
          <a:spcPts val="413"/>
        </a:spcBef>
        <a:buClr>
          <a:schemeClr val="tx2"/>
        </a:buClr>
        <a:buFont typeface="Arial" panose="020B0604020202020204" pitchFamily="34" charset="0"/>
        <a:buChar char="•"/>
        <a:defRPr sz="1400" kern="1200">
          <a:solidFill>
            <a:schemeClr val="bg2">
              <a:lumMod val="50000"/>
            </a:schemeClr>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bg2">
              <a:lumMod val="50000"/>
            </a:schemeClr>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bg1">
              <a:lumMod val="50000"/>
            </a:schemeClr>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cxnSp>
        <p:nvCxnSpPr>
          <p:cNvPr id="23" name="Straight Connector 22">
            <a:extLst>
              <a:ext uri="{FF2B5EF4-FFF2-40B4-BE49-F238E27FC236}">
                <a16:creationId xmlns:a16="http://schemas.microsoft.com/office/drawing/2014/main" id="{C4774261-9070-456F-A81E-4F022CB65CCD}"/>
              </a:ext>
            </a:extLst>
          </p:cNvPr>
          <p:cNvCxnSpPr/>
          <p:nvPr userDrawn="1"/>
        </p:nvCxnSpPr>
        <p:spPr>
          <a:xfrm>
            <a:off x="685800" y="7203863"/>
            <a:ext cx="868680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9"/>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50000"/>
                  </a:schemeClr>
                </a:solidFill>
                <a:latin typeface="Lato Light" panose="020F0302020204030203" pitchFamily="34" charset="0"/>
              </a:defRPr>
            </a:lvl1pPr>
          </a:lstStyle>
          <a:p>
            <a:endParaRPr lang="en-US" dirty="0"/>
          </a:p>
        </p:txBody>
      </p:sp>
      <p:sp>
        <p:nvSpPr>
          <p:cNvPr id="3" name="Text Placeholder 2"/>
          <p:cNvSpPr>
            <a:spLocks noGrp="1"/>
          </p:cNvSpPr>
          <p:nvPr>
            <p:ph type="body" idx="1"/>
          </p:nvPr>
        </p:nvSpPr>
        <p:spPr>
          <a:xfrm>
            <a:off x="685800" y="1864016"/>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5" name="TextBox 4"/>
          <p:cNvSpPr txBox="1"/>
          <p:nvPr userDrawn="1"/>
        </p:nvSpPr>
        <p:spPr>
          <a:xfrm>
            <a:off x="685800" y="7318165"/>
            <a:ext cx="8074646" cy="230832"/>
          </a:xfrm>
          <a:prstGeom prst="rect">
            <a:avLst/>
          </a:prstGeom>
          <a:noFill/>
          <a:ln>
            <a:solidFill>
              <a:schemeClr val="bg1">
                <a:lumMod val="85000"/>
              </a:schemeClr>
            </a:solidFill>
          </a:ln>
        </p:spPr>
        <p:txBody>
          <a:bodyPr wrap="none" rtlCol="0">
            <a:spAutoFit/>
          </a:bodyPr>
          <a:lstStyle/>
          <a:p>
            <a:r>
              <a:rPr lang="en-US" sz="900" dirty="0">
                <a:solidFill>
                  <a:schemeClr val="bg2"/>
                </a:solidFill>
                <a:latin typeface="Lato Light" panose="020F0302020204030203" pitchFamily="34" charset="0"/>
              </a:rPr>
              <a:t>CITY</a:t>
            </a:r>
            <a:r>
              <a:rPr lang="en-US" sz="900" baseline="0" dirty="0">
                <a:solidFill>
                  <a:schemeClr val="bg2"/>
                </a:solidFill>
                <a:latin typeface="Lato Light" panose="020F0302020204030203" pitchFamily="34" charset="0"/>
              </a:rPr>
              <a:t> NATIONAL ROCHDALE, LLC NON-DEPOSIT INVESTMENT PRODUCTS ARE: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FDIC INSURED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BANK GUARANTEED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MAY LOSE VALUE</a:t>
            </a:r>
            <a:endParaRPr lang="en-US" sz="900" dirty="0">
              <a:solidFill>
                <a:schemeClr val="bg2"/>
              </a:solidFill>
              <a:latin typeface="Lato Light" panose="020F0302020204030203" pitchFamily="34" charset="0"/>
            </a:endParaRP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502437" y="6906176"/>
            <a:ext cx="312395" cy="790024"/>
          </a:xfrm>
          <a:prstGeom prst="rect">
            <a:avLst/>
          </a:prstGeom>
        </p:spPr>
      </p:pic>
    </p:spTree>
    <p:extLst>
      <p:ext uri="{BB962C8B-B14F-4D97-AF65-F5344CB8AC3E}">
        <p14:creationId xmlns:p14="http://schemas.microsoft.com/office/powerpoint/2010/main" val="150444063"/>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Lst>
  <p:hf hdr="0" dt="0"/>
  <p:txStyles>
    <p:titleStyle>
      <a:lvl1pPr algn="l" defTabSz="754372"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accent6"/>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accent6"/>
          </a:solidFill>
          <a:latin typeface="Lato Light" panose="020F0302020204030203" pitchFamily="34" charset="0"/>
          <a:ea typeface="+mn-ea"/>
          <a:cs typeface="+mn-cs"/>
        </a:defRPr>
      </a:lvl2pPr>
      <a:lvl3pPr marL="285750" indent="-142875" algn="l" defTabSz="754372" rtl="0" eaLnBrk="1" latinLnBrk="0" hangingPunct="1">
        <a:lnSpc>
          <a:spcPct val="90000"/>
        </a:lnSpc>
        <a:spcBef>
          <a:spcPts val="413"/>
        </a:spcBef>
        <a:buClr>
          <a:schemeClr val="tx2"/>
        </a:buClr>
        <a:buSzPct val="80000"/>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accent6"/>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22525"/>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Lst>
  <p:hf hdr="0" dt="0"/>
  <p:txStyles>
    <p:titleStyle>
      <a:lvl1pPr algn="l" defTabSz="754372" rtl="0" eaLnBrk="1" latinLnBrk="0" hangingPunct="1">
        <a:lnSpc>
          <a:spcPct val="90000"/>
        </a:lnSpc>
        <a:spcBef>
          <a:spcPct val="0"/>
        </a:spcBef>
        <a:buNone/>
        <a:defRPr sz="2600" b="1" kern="1200">
          <a:solidFill>
            <a:schemeClr val="tx1"/>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bg2">
              <a:lumMod val="75000"/>
            </a:schemeClr>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bg2">
              <a:lumMod val="50000"/>
            </a:schemeClr>
          </a:solidFill>
          <a:latin typeface="Lato Light" panose="020F0302020204030203" pitchFamily="34" charset="0"/>
          <a:ea typeface="+mn-ea"/>
          <a:cs typeface="+mn-cs"/>
        </a:defRPr>
      </a:lvl2pPr>
      <a:lvl3pPr marL="239671" indent="-95606" algn="l" defTabSz="754372" rtl="0" eaLnBrk="1" latinLnBrk="0" hangingPunct="1">
        <a:lnSpc>
          <a:spcPct val="90000"/>
        </a:lnSpc>
        <a:spcBef>
          <a:spcPts val="413"/>
        </a:spcBef>
        <a:buClr>
          <a:schemeClr val="tx2"/>
        </a:buClr>
        <a:buFont typeface="Arial" panose="020B0604020202020204" pitchFamily="34" charset="0"/>
        <a:buChar char="•"/>
        <a:defRPr sz="1400" kern="1200">
          <a:solidFill>
            <a:schemeClr val="bg2">
              <a:lumMod val="50000"/>
            </a:schemeClr>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bg2">
              <a:lumMod val="50000"/>
            </a:schemeClr>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bg1">
              <a:lumMod val="50000"/>
            </a:schemeClr>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sp>
        <p:nvSpPr>
          <p:cNvPr id="24" name="Footer Placeholder 19">
            <a:extLst>
              <a:ext uri="{FF2B5EF4-FFF2-40B4-BE49-F238E27FC236}">
                <a16:creationId xmlns:a16="http://schemas.microsoft.com/office/drawing/2014/main" id="{9D89B058-B4F2-421E-8D47-B68D47E7C90F}"/>
              </a:ext>
            </a:extLst>
          </p:cNvPr>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75000"/>
                  </a:schemeClr>
                </a:solidFill>
                <a:latin typeface="Lato Light" panose="020F0302020204030203" pitchFamily="34" charset="0"/>
              </a:defRPr>
            </a:lvl1pPr>
          </a:lstStyle>
          <a:p>
            <a:endParaRPr lang="en-US" dirty="0"/>
          </a:p>
        </p:txBody>
      </p:sp>
      <p:cxnSp>
        <p:nvCxnSpPr>
          <p:cNvPr id="25" name="Straight Connector 24">
            <a:extLst>
              <a:ext uri="{FF2B5EF4-FFF2-40B4-BE49-F238E27FC236}">
                <a16:creationId xmlns:a16="http://schemas.microsoft.com/office/drawing/2014/main" id="{29D5FBE7-7D0D-4B03-B63B-CC72D421A552}"/>
              </a:ext>
            </a:extLst>
          </p:cNvPr>
          <p:cNvCxnSpPr/>
          <p:nvPr userDrawn="1"/>
        </p:nvCxnSpPr>
        <p:spPr>
          <a:xfrm>
            <a:off x="685800" y="7203863"/>
            <a:ext cx="868680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16F951F8-2EE2-4EB7-87E3-EF0D79D03F97}"/>
              </a:ext>
            </a:extLst>
          </p:cNvPr>
          <p:cNvSpPr>
            <a:spLocks noGrp="1"/>
          </p:cNvSpPr>
          <p:nvPr>
            <p:ph type="body" idx="1"/>
          </p:nvPr>
        </p:nvSpPr>
        <p:spPr>
          <a:xfrm>
            <a:off x="685800" y="1864016"/>
            <a:ext cx="8686800" cy="492214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BDD62377-B429-456E-8E3D-2737966375B5}"/>
              </a:ext>
            </a:extLst>
          </p:cNvPr>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dirty="0"/>
              <a:t>Click to edit Master title style</a:t>
            </a:r>
          </a:p>
        </p:txBody>
      </p:sp>
      <p:sp>
        <p:nvSpPr>
          <p:cNvPr id="9" name="TextBox 8"/>
          <p:cNvSpPr txBox="1"/>
          <p:nvPr userDrawn="1"/>
        </p:nvSpPr>
        <p:spPr>
          <a:xfrm>
            <a:off x="685800" y="7318165"/>
            <a:ext cx="8074646" cy="230832"/>
          </a:xfrm>
          <a:prstGeom prst="rect">
            <a:avLst/>
          </a:prstGeom>
          <a:noFill/>
          <a:ln>
            <a:solidFill>
              <a:schemeClr val="bg1">
                <a:lumMod val="85000"/>
              </a:schemeClr>
            </a:solidFill>
          </a:ln>
        </p:spPr>
        <p:txBody>
          <a:bodyPr wrap="none" rtlCol="0">
            <a:spAutoFit/>
          </a:bodyPr>
          <a:lstStyle/>
          <a:p>
            <a:r>
              <a:rPr lang="en-US" sz="900" dirty="0">
                <a:solidFill>
                  <a:schemeClr val="bg2"/>
                </a:solidFill>
                <a:latin typeface="Lato Light" panose="020F0302020204030203" pitchFamily="34" charset="0"/>
              </a:rPr>
              <a:t>CITY</a:t>
            </a:r>
            <a:r>
              <a:rPr lang="en-US" sz="900" baseline="0" dirty="0">
                <a:solidFill>
                  <a:schemeClr val="bg2"/>
                </a:solidFill>
                <a:latin typeface="Lato Light" panose="020F0302020204030203" pitchFamily="34" charset="0"/>
              </a:rPr>
              <a:t> NATIONAL ROCHDALE, LLC NON-DEPOSIT INVESTMENT PRODUCTS ARE: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FDIC INSURED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NOT BANK GUARANTEED </a:t>
            </a:r>
            <a:r>
              <a:rPr lang="en-US" sz="900" baseline="0" dirty="0">
                <a:solidFill>
                  <a:schemeClr val="bg2">
                    <a:lumMod val="40000"/>
                    <a:lumOff val="60000"/>
                  </a:schemeClr>
                </a:solidFill>
                <a:latin typeface="Lato Light" panose="020F0302020204030203" pitchFamily="34" charset="0"/>
              </a:rPr>
              <a:t>•</a:t>
            </a:r>
            <a:r>
              <a:rPr lang="en-US" sz="900" baseline="0" dirty="0">
                <a:solidFill>
                  <a:schemeClr val="bg2"/>
                </a:solidFill>
                <a:latin typeface="Lato Light" panose="020F0302020204030203" pitchFamily="34" charset="0"/>
              </a:rPr>
              <a:t> MAY LOSE VALUE</a:t>
            </a:r>
            <a:endParaRPr lang="en-US" sz="900" dirty="0">
              <a:solidFill>
                <a:schemeClr val="bg2"/>
              </a:solidFill>
              <a:latin typeface="Lato Light" panose="020F0302020204030203" pitchFamily="34" charset="0"/>
            </a:endParaRPr>
          </a:p>
        </p:txBody>
      </p:sp>
      <p:pic>
        <p:nvPicPr>
          <p:cNvPr id="10" name="Picture 9"/>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502437" y="6906176"/>
            <a:ext cx="312395" cy="790024"/>
          </a:xfrm>
          <a:prstGeom prst="rect">
            <a:avLst/>
          </a:prstGeom>
        </p:spPr>
      </p:pic>
    </p:spTree>
    <p:extLst>
      <p:ext uri="{BB962C8B-B14F-4D97-AF65-F5344CB8AC3E}">
        <p14:creationId xmlns:p14="http://schemas.microsoft.com/office/powerpoint/2010/main" val="3655718821"/>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 id="2147484280" r:id="rId12"/>
    <p:sldLayoutId id="2147484281" r:id="rId13"/>
    <p:sldLayoutId id="2147484282" r:id="rId14"/>
    <p:sldLayoutId id="2147484283" r:id="rId15"/>
    <p:sldLayoutId id="2147484284" r:id="rId16"/>
    <p:sldLayoutId id="2147484285" r:id="rId17"/>
    <p:sldLayoutId id="2147484286" r:id="rId18"/>
    <p:sldLayoutId id="2147484287" r:id="rId19"/>
    <p:sldLayoutId id="2147484288" r:id="rId20"/>
    <p:sldLayoutId id="2147484289" r:id="rId21"/>
    <p:sldLayoutId id="2147484293" r:id="rId22"/>
  </p:sldLayoutIdLst>
  <p:hf hdr="0" dt="0"/>
  <p:txStyles>
    <p:titleStyle>
      <a:lvl1pPr algn="l" defTabSz="754372"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accent6"/>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accent6"/>
          </a:solidFill>
          <a:latin typeface="Lato Light" panose="020F0302020204030203" pitchFamily="34" charset="0"/>
          <a:ea typeface="+mn-ea"/>
          <a:cs typeface="+mn-cs"/>
        </a:defRPr>
      </a:lvl2pPr>
      <a:lvl3pPr marL="285750" indent="-142875" algn="l" defTabSz="754372" rtl="0" eaLnBrk="1" latinLnBrk="0" hangingPunct="1">
        <a:lnSpc>
          <a:spcPct val="90000"/>
        </a:lnSpc>
        <a:spcBef>
          <a:spcPts val="413"/>
        </a:spcBef>
        <a:buClr>
          <a:schemeClr val="tx2"/>
        </a:buClr>
        <a:buSzPct val="80000"/>
        <a:buFont typeface="Lato" panose="020F0502020204030203" pitchFamily="34" charset="0"/>
        <a:buChar char="•"/>
        <a:defRPr lang="en-US" sz="1400" kern="1200" dirty="0">
          <a:solidFill>
            <a:schemeClr val="accent6"/>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accent6"/>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52368" y="7203862"/>
            <a:ext cx="414517" cy="483635"/>
          </a:xfrm>
          <a:prstGeom prst="rect">
            <a:avLst/>
          </a:prstGeom>
        </p:spPr>
        <p:txBody>
          <a:bodyPr vert="horz" lIns="91440" tIns="45720" rIns="91440" bIns="45720" rtlCol="0" anchor="ctr"/>
          <a:lstStyle>
            <a:lvl1pPr algn="r">
              <a:defRPr sz="900">
                <a:solidFill>
                  <a:schemeClr val="bg2"/>
                </a:solidFill>
              </a:defRPr>
            </a:lvl1pPr>
          </a:lstStyle>
          <a:p>
            <a:fld id="{F9ED31CA-3E0D-45EE-8EB8-5F94B34C5E7A}" type="slidenum">
              <a:rPr lang="en-US" smtClean="0"/>
              <a:pPr/>
              <a:t>‹#›</a:t>
            </a:fld>
            <a:endParaRPr lang="en-US" dirty="0"/>
          </a:p>
        </p:txBody>
      </p:sp>
      <p:cxnSp>
        <p:nvCxnSpPr>
          <p:cNvPr id="23" name="Straight Connector 22">
            <a:extLst>
              <a:ext uri="{FF2B5EF4-FFF2-40B4-BE49-F238E27FC236}">
                <a16:creationId xmlns:a16="http://schemas.microsoft.com/office/drawing/2014/main" id="{C4774261-9070-456F-A81E-4F022CB65CCD}"/>
              </a:ext>
            </a:extLst>
          </p:cNvPr>
          <p:cNvCxnSpPr/>
          <p:nvPr userDrawn="1"/>
        </p:nvCxnSpPr>
        <p:spPr>
          <a:xfrm>
            <a:off x="685800" y="7203863"/>
            <a:ext cx="8686800"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9"/>
          <p:cNvSpPr>
            <a:spLocks noGrp="1"/>
          </p:cNvSpPr>
          <p:nvPr>
            <p:ph type="ftr" sz="quarter" idx="3"/>
          </p:nvPr>
        </p:nvSpPr>
        <p:spPr>
          <a:xfrm>
            <a:off x="685800" y="6786165"/>
            <a:ext cx="8686800" cy="381398"/>
          </a:xfrm>
          <a:prstGeom prst="rect">
            <a:avLst/>
          </a:prstGeom>
        </p:spPr>
        <p:txBody>
          <a:bodyPr vert="horz" lIns="91440" tIns="45720" rIns="91440" bIns="45720" rtlCol="0" anchor="b"/>
          <a:lstStyle>
            <a:lvl1pPr algn="l">
              <a:defRPr sz="900">
                <a:solidFill>
                  <a:schemeClr val="bg2">
                    <a:lumMod val="50000"/>
                  </a:schemeClr>
                </a:solidFill>
                <a:latin typeface="Lato Light" panose="020F0302020204030203" pitchFamily="34" charset="0"/>
              </a:defRPr>
            </a:lvl1pPr>
          </a:lstStyle>
          <a:p>
            <a:endParaRPr lang="en-US" dirty="0"/>
          </a:p>
        </p:txBody>
      </p:sp>
      <p:sp>
        <p:nvSpPr>
          <p:cNvPr id="3" name="Text Placeholder 2"/>
          <p:cNvSpPr>
            <a:spLocks noGrp="1"/>
          </p:cNvSpPr>
          <p:nvPr>
            <p:ph type="body" idx="1"/>
          </p:nvPr>
        </p:nvSpPr>
        <p:spPr>
          <a:xfrm>
            <a:off x="685800" y="1618941"/>
            <a:ext cx="8686800" cy="443851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5800" y="685800"/>
            <a:ext cx="8686800" cy="9144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1" name="Slide Number Placeholder 3"/>
          <p:cNvSpPr txBox="1">
            <a:spLocks/>
          </p:cNvSpPr>
          <p:nvPr userDrawn="1"/>
        </p:nvSpPr>
        <p:spPr>
          <a:xfrm>
            <a:off x="8507950" y="6562495"/>
            <a:ext cx="414517" cy="483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2" name="Picture 1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502437" y="6906176"/>
            <a:ext cx="312395" cy="790024"/>
          </a:xfrm>
          <a:prstGeom prst="rect">
            <a:avLst/>
          </a:prstGeom>
        </p:spPr>
      </p:pic>
      <p:sp>
        <p:nvSpPr>
          <p:cNvPr id="4" name="TextBox 3">
            <a:extLst>
              <a:ext uri="{FF2B5EF4-FFF2-40B4-BE49-F238E27FC236}">
                <a16:creationId xmlns:a16="http://schemas.microsoft.com/office/drawing/2014/main" id="{E7588FB7-6A64-FAAB-D881-D772F2B95594}"/>
              </a:ext>
            </a:extLst>
          </p:cNvPr>
          <p:cNvSpPr txBox="1"/>
          <p:nvPr userDrawn="1"/>
        </p:nvSpPr>
        <p:spPr>
          <a:xfrm>
            <a:off x="1160995" y="7302777"/>
            <a:ext cx="7736413" cy="261610"/>
          </a:xfrm>
          <a:prstGeom prst="rect">
            <a:avLst/>
          </a:prstGeom>
          <a:noFill/>
          <a:ln>
            <a:solidFill>
              <a:schemeClr val="tx1"/>
            </a:solidFill>
          </a:ln>
        </p:spPr>
        <p:txBody>
          <a:bodyPr wrap="none" rtlCol="0" anchor="ctr">
            <a:spAutoFit/>
          </a:bodyPr>
          <a:lstStyle/>
          <a:p>
            <a:pPr algn="ctr"/>
            <a:r>
              <a:rPr lang="en-US" sz="1100" baseline="0" dirty="0">
                <a:solidFill>
                  <a:schemeClr val="tx1"/>
                </a:solidFill>
                <a:latin typeface="Lato" panose="020F0502020204030203" pitchFamily="34" charset="0"/>
              </a:rPr>
              <a:t>NON-DEPOSIT INVESTMENT PRODUCTS ARE: • NOT FDIC INSURED • NOT BANK GUARANTEED • MAY LOSE VALUE</a:t>
            </a:r>
            <a:endParaRPr lang="en-US" sz="1100" dirty="0">
              <a:solidFill>
                <a:schemeClr val="tx1"/>
              </a:solidFill>
              <a:latin typeface="Lato" panose="020F0502020204030203" pitchFamily="34" charset="0"/>
            </a:endParaRPr>
          </a:p>
        </p:txBody>
      </p:sp>
    </p:spTree>
    <p:extLst>
      <p:ext uri="{BB962C8B-B14F-4D97-AF65-F5344CB8AC3E}">
        <p14:creationId xmlns:p14="http://schemas.microsoft.com/office/powerpoint/2010/main" val="2123498642"/>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 id="2147484313" r:id="rId12"/>
    <p:sldLayoutId id="2147484477" r:id="rId13"/>
    <p:sldLayoutId id="2147484478" r:id="rId14"/>
    <p:sldLayoutId id="2147484479" r:id="rId15"/>
    <p:sldLayoutId id="2147484482" r:id="rId16"/>
    <p:sldLayoutId id="2147484483" r:id="rId17"/>
  </p:sldLayoutIdLst>
  <p:hf hdr="0" dt="0"/>
  <p:txStyles>
    <p:titleStyle>
      <a:lvl1pPr algn="l" defTabSz="754372"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754372" rtl="0" eaLnBrk="1" latinLnBrk="0" hangingPunct="1">
        <a:lnSpc>
          <a:spcPct val="90000"/>
        </a:lnSpc>
        <a:spcBef>
          <a:spcPts val="825"/>
        </a:spcBef>
        <a:buFont typeface="Arial" panose="020B0604020202020204" pitchFamily="34" charset="0"/>
        <a:buNone/>
        <a:defRPr sz="1800" b="0" kern="1200">
          <a:solidFill>
            <a:schemeClr val="accent6"/>
          </a:solidFill>
          <a:latin typeface="+mn-lt"/>
          <a:ea typeface="+mn-ea"/>
          <a:cs typeface="+mn-cs"/>
        </a:defRPr>
      </a:lvl1pPr>
      <a:lvl2pPr marL="48459" indent="0" algn="l" defTabSz="754372" rtl="0" eaLnBrk="1" latinLnBrk="0" hangingPunct="1">
        <a:lnSpc>
          <a:spcPct val="90000"/>
        </a:lnSpc>
        <a:spcBef>
          <a:spcPts val="413"/>
        </a:spcBef>
        <a:buFont typeface="Arial" panose="020B0604020202020204" pitchFamily="34" charset="0"/>
        <a:buNone/>
        <a:defRPr sz="1400" kern="1200">
          <a:solidFill>
            <a:schemeClr val="accent6"/>
          </a:solidFill>
          <a:latin typeface="Lato Light" panose="020F0302020204030203" pitchFamily="34" charset="0"/>
          <a:ea typeface="+mn-ea"/>
          <a:cs typeface="+mn-cs"/>
        </a:defRPr>
      </a:lvl2pPr>
      <a:lvl3pPr marL="285750" indent="-142875" algn="l" defTabSz="754372" rtl="0" eaLnBrk="1" latinLnBrk="0" hangingPunct="1">
        <a:lnSpc>
          <a:spcPct val="90000"/>
        </a:lnSpc>
        <a:spcBef>
          <a:spcPts val="413"/>
        </a:spcBef>
        <a:buClr>
          <a:schemeClr val="tx2"/>
        </a:buClr>
        <a:buSzPct val="80000"/>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3pPr>
      <a:lvl4pPr marL="383735" indent="-144064" algn="l" defTabSz="754372" rtl="0" eaLnBrk="1" latinLnBrk="0" hangingPunct="1">
        <a:lnSpc>
          <a:spcPct val="90000"/>
        </a:lnSpc>
        <a:spcBef>
          <a:spcPts val="413"/>
        </a:spcBef>
        <a:buClr>
          <a:schemeClr val="tx2"/>
        </a:buClr>
        <a:buFont typeface="Lato Light" panose="020F0302020204030203" pitchFamily="34" charset="0"/>
        <a:buChar char="›"/>
        <a:defRPr sz="1400" kern="1200">
          <a:solidFill>
            <a:schemeClr val="accent6"/>
          </a:solidFill>
          <a:latin typeface="Lato Light" panose="020F0302020204030203" pitchFamily="34" charset="0"/>
          <a:ea typeface="+mn-ea"/>
          <a:cs typeface="+mn-cs"/>
        </a:defRPr>
      </a:lvl4pPr>
      <a:lvl5pPr marL="467555" indent="0" algn="l" defTabSz="754372" rtl="0" eaLnBrk="1" latinLnBrk="0" hangingPunct="1">
        <a:lnSpc>
          <a:spcPct val="90000"/>
        </a:lnSpc>
        <a:spcBef>
          <a:spcPts val="413"/>
        </a:spcBef>
        <a:buFont typeface="Arial" panose="020B0604020202020204" pitchFamily="34" charset="0"/>
        <a:buNone/>
        <a:defRPr sz="1400" i="1" kern="1200">
          <a:solidFill>
            <a:schemeClr val="accent6"/>
          </a:solidFill>
          <a:latin typeface="Lato Light" panose="020F0302020204030203" pitchFamily="34" charset="0"/>
          <a:ea typeface="+mn-ea"/>
          <a:cs typeface="+mn-cs"/>
        </a:defRPr>
      </a:lvl5pPr>
      <a:lvl6pPr marL="2074522"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08"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894"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080" indent="-188593" algn="l" defTabSz="754372"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72" rtl="0" eaLnBrk="1" latinLnBrk="0" hangingPunct="1">
        <a:defRPr sz="1485" kern="1200">
          <a:solidFill>
            <a:schemeClr val="tx1"/>
          </a:solidFill>
          <a:latin typeface="+mn-lt"/>
          <a:ea typeface="+mn-ea"/>
          <a:cs typeface="+mn-cs"/>
        </a:defRPr>
      </a:lvl1pPr>
      <a:lvl2pPr marL="377186" algn="l" defTabSz="754372" rtl="0" eaLnBrk="1" latinLnBrk="0" hangingPunct="1">
        <a:defRPr sz="1485" kern="1200">
          <a:solidFill>
            <a:schemeClr val="tx1"/>
          </a:solidFill>
          <a:latin typeface="+mn-lt"/>
          <a:ea typeface="+mn-ea"/>
          <a:cs typeface="+mn-cs"/>
        </a:defRPr>
      </a:lvl2pPr>
      <a:lvl3pPr marL="754372" algn="l" defTabSz="754372" rtl="0" eaLnBrk="1" latinLnBrk="0" hangingPunct="1">
        <a:defRPr sz="1485" kern="1200">
          <a:solidFill>
            <a:schemeClr val="tx1"/>
          </a:solidFill>
          <a:latin typeface="+mn-lt"/>
          <a:ea typeface="+mn-ea"/>
          <a:cs typeface="+mn-cs"/>
        </a:defRPr>
      </a:lvl3pPr>
      <a:lvl4pPr marL="1131558" algn="l" defTabSz="754372" rtl="0" eaLnBrk="1" latinLnBrk="0" hangingPunct="1">
        <a:defRPr sz="1485" kern="1200">
          <a:solidFill>
            <a:schemeClr val="tx1"/>
          </a:solidFill>
          <a:latin typeface="+mn-lt"/>
          <a:ea typeface="+mn-ea"/>
          <a:cs typeface="+mn-cs"/>
        </a:defRPr>
      </a:lvl4pPr>
      <a:lvl5pPr marL="1508744" algn="l" defTabSz="754372" rtl="0" eaLnBrk="1" latinLnBrk="0" hangingPunct="1">
        <a:defRPr sz="1485" kern="1200">
          <a:solidFill>
            <a:schemeClr val="tx1"/>
          </a:solidFill>
          <a:latin typeface="+mn-lt"/>
          <a:ea typeface="+mn-ea"/>
          <a:cs typeface="+mn-cs"/>
        </a:defRPr>
      </a:lvl5pPr>
      <a:lvl6pPr marL="1885929" algn="l" defTabSz="754372" rtl="0" eaLnBrk="1" latinLnBrk="0" hangingPunct="1">
        <a:defRPr sz="1485" kern="1200">
          <a:solidFill>
            <a:schemeClr val="tx1"/>
          </a:solidFill>
          <a:latin typeface="+mn-lt"/>
          <a:ea typeface="+mn-ea"/>
          <a:cs typeface="+mn-cs"/>
        </a:defRPr>
      </a:lvl6pPr>
      <a:lvl7pPr marL="2263115" algn="l" defTabSz="754372" rtl="0" eaLnBrk="1" latinLnBrk="0" hangingPunct="1">
        <a:defRPr sz="1485" kern="1200">
          <a:solidFill>
            <a:schemeClr val="tx1"/>
          </a:solidFill>
          <a:latin typeface="+mn-lt"/>
          <a:ea typeface="+mn-ea"/>
          <a:cs typeface="+mn-cs"/>
        </a:defRPr>
      </a:lvl7pPr>
      <a:lvl8pPr marL="2640300" algn="l" defTabSz="754372" rtl="0" eaLnBrk="1" latinLnBrk="0" hangingPunct="1">
        <a:defRPr sz="1485" kern="1200">
          <a:solidFill>
            <a:schemeClr val="tx1"/>
          </a:solidFill>
          <a:latin typeface="+mn-lt"/>
          <a:ea typeface="+mn-ea"/>
          <a:cs typeface="+mn-cs"/>
        </a:defRPr>
      </a:lvl8pPr>
      <a:lvl9pPr marL="3017486" algn="l" defTabSz="75437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920">
          <p15:clr>
            <a:srgbClr val="F26B43"/>
          </p15:clr>
        </p15:guide>
        <p15:guide id="3" orient="horz" pos="4515">
          <p15:clr>
            <a:srgbClr val="F26B43"/>
          </p15:clr>
        </p15:guide>
        <p15:guide id="4" orient="horz" pos="1170">
          <p15:clr>
            <a:srgbClr val="F26B43"/>
          </p15:clr>
        </p15:guide>
        <p15:guide id="5" orient="horz" pos="4272">
          <p15:clr>
            <a:srgbClr val="F26B43"/>
          </p15:clr>
        </p15:guide>
        <p15:guide id="6" orient="horz" pos="432">
          <p15:clr>
            <a:srgbClr val="F26B43"/>
          </p15:clr>
        </p15:guide>
        <p15:guide id="7" orient="horz" pos="336">
          <p15:clr>
            <a:srgbClr val="F26B43"/>
          </p15:clr>
        </p15:guide>
        <p15:guide id="8" orient="horz" pos="1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1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2841" y="4560142"/>
            <a:ext cx="8918359" cy="1301785"/>
          </a:xfrm>
        </p:spPr>
        <p:txBody>
          <a:bodyPr anchor="ctr">
            <a:normAutofit/>
          </a:bodyPr>
          <a:lstStyle/>
          <a:p>
            <a:r>
              <a:rPr lang="en-US" dirty="0"/>
              <a:t>Market Perspectives Video</a:t>
            </a:r>
            <a:br>
              <a:rPr lang="en-US" dirty="0"/>
            </a:br>
            <a:r>
              <a:rPr lang="en-US" sz="3600" dirty="0"/>
              <a:t>Thankful for Many Things</a:t>
            </a:r>
            <a:endParaRPr lang="en-US" sz="4000" b="0" dirty="0"/>
          </a:p>
        </p:txBody>
      </p:sp>
      <p:sp>
        <p:nvSpPr>
          <p:cNvPr id="4" name="Text Placeholder 3"/>
          <p:cNvSpPr>
            <a:spLocks noGrp="1"/>
          </p:cNvSpPr>
          <p:nvPr>
            <p:ph type="body" sz="quarter" idx="15"/>
          </p:nvPr>
        </p:nvSpPr>
        <p:spPr>
          <a:xfrm>
            <a:off x="682841" y="3962400"/>
            <a:ext cx="8686800" cy="439870"/>
          </a:xfrm>
        </p:spPr>
        <p:txBody>
          <a:bodyPr anchor="ctr"/>
          <a:lstStyle/>
          <a:p>
            <a:r>
              <a:rPr lang="en-US" dirty="0"/>
              <a:t>November 2025</a:t>
            </a:r>
          </a:p>
        </p:txBody>
      </p:sp>
      <p:sp>
        <p:nvSpPr>
          <p:cNvPr id="5" name="Text Placeholder 4"/>
          <p:cNvSpPr>
            <a:spLocks noGrp="1"/>
          </p:cNvSpPr>
          <p:nvPr>
            <p:ph type="body" sz="quarter" idx="14"/>
          </p:nvPr>
        </p:nvSpPr>
        <p:spPr>
          <a:xfrm>
            <a:off x="682841" y="6096000"/>
            <a:ext cx="8686800" cy="466725"/>
          </a:xfrm>
        </p:spPr>
        <p:txBody>
          <a:bodyPr anchor="ctr"/>
          <a:lstStyle/>
          <a:p>
            <a:r>
              <a:rPr lang="en-US" sz="1600" dirty="0"/>
              <a:t>Charles Boettcher, Southwest Divisional Managing Director &amp; Senior Portfolio Manager</a:t>
            </a:r>
          </a:p>
        </p:txBody>
      </p:sp>
    </p:spTree>
    <p:extLst>
      <p:ext uri="{BB962C8B-B14F-4D97-AF65-F5344CB8AC3E}">
        <p14:creationId xmlns:p14="http://schemas.microsoft.com/office/powerpoint/2010/main" val="99785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92717-3EB9-7E72-2A44-FB0996DE23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9F511E-21DB-5B4C-834E-472BEA1863A0}"/>
              </a:ext>
            </a:extLst>
          </p:cNvPr>
          <p:cNvSpPr>
            <a:spLocks noGrp="1"/>
          </p:cNvSpPr>
          <p:nvPr>
            <p:ph type="title"/>
          </p:nvPr>
        </p:nvSpPr>
        <p:spPr>
          <a:xfrm>
            <a:off x="685800" y="685800"/>
            <a:ext cx="8686800" cy="537132"/>
          </a:xfrm>
        </p:spPr>
        <p:txBody>
          <a:bodyPr/>
          <a:lstStyle/>
          <a:p>
            <a:r>
              <a:rPr lang="en-US" sz="2500" dirty="0"/>
              <a:t>Q3 2025 Earnings: Strong Results, Rising Expectations</a:t>
            </a:r>
          </a:p>
        </p:txBody>
      </p:sp>
      <p:sp>
        <p:nvSpPr>
          <p:cNvPr id="7" name="Text Placeholder 6">
            <a:extLst>
              <a:ext uri="{FF2B5EF4-FFF2-40B4-BE49-F238E27FC236}">
                <a16:creationId xmlns:a16="http://schemas.microsoft.com/office/drawing/2014/main" id="{B964CDB1-DDAD-C22F-2179-A656E52FCFA1}"/>
              </a:ext>
            </a:extLst>
          </p:cNvPr>
          <p:cNvSpPr>
            <a:spLocks noGrp="1"/>
          </p:cNvSpPr>
          <p:nvPr>
            <p:ph type="body" sz="quarter" idx="15"/>
          </p:nvPr>
        </p:nvSpPr>
        <p:spPr/>
        <p:txBody>
          <a:bodyPr/>
          <a:lstStyle/>
          <a:p>
            <a:r>
              <a:rPr lang="en-US" dirty="0"/>
              <a:t>MARKET perspectives | November 2025</a:t>
            </a:r>
          </a:p>
        </p:txBody>
      </p:sp>
      <p:sp>
        <p:nvSpPr>
          <p:cNvPr id="16" name="Footer Placeholder 4">
            <a:extLst>
              <a:ext uri="{FF2B5EF4-FFF2-40B4-BE49-F238E27FC236}">
                <a16:creationId xmlns:a16="http://schemas.microsoft.com/office/drawing/2014/main" id="{8B06AFB0-7605-644E-90CD-834D0C407631}"/>
              </a:ext>
            </a:extLst>
          </p:cNvPr>
          <p:cNvSpPr txBox="1">
            <a:spLocks/>
          </p:cNvSpPr>
          <p:nvPr/>
        </p:nvSpPr>
        <p:spPr>
          <a:xfrm>
            <a:off x="604323" y="6790098"/>
            <a:ext cx="8686800" cy="4670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rgbClr val="253746"/>
                </a:solidFill>
              </a:rPr>
              <a:t>Source: Bloomberg, CNR. As of 10/31/2025.</a:t>
            </a:r>
          </a:p>
          <a:p>
            <a:pPr>
              <a:defRPr/>
            </a:pPr>
            <a:r>
              <a:rPr lang="en-US" sz="1000" dirty="0">
                <a:solidFill>
                  <a:srgbClr val="253746"/>
                </a:solidFill>
              </a:rPr>
              <a:t>Information is subject to change and is not a guarantee of future results.</a:t>
            </a:r>
            <a:endParaRPr lang="en-US" sz="1000" dirty="0">
              <a:solidFill>
                <a:schemeClr val="accent6"/>
              </a:solidFill>
            </a:endParaRPr>
          </a:p>
        </p:txBody>
      </p:sp>
      <p:sp>
        <p:nvSpPr>
          <p:cNvPr id="2" name="TextBox 1">
            <a:extLst>
              <a:ext uri="{FF2B5EF4-FFF2-40B4-BE49-F238E27FC236}">
                <a16:creationId xmlns:a16="http://schemas.microsoft.com/office/drawing/2014/main" id="{07D851F4-692E-B0B4-CCC4-C5D16B4F0799}"/>
              </a:ext>
            </a:extLst>
          </p:cNvPr>
          <p:cNvSpPr txBox="1"/>
          <p:nvPr/>
        </p:nvSpPr>
        <p:spPr>
          <a:xfrm>
            <a:off x="685800" y="1101161"/>
            <a:ext cx="8634062"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Lato Light" panose="020F0302020204030203" pitchFamily="34" charset="0"/>
              </a:rPr>
              <a:t>Q3 S&amp;P 500 earnings are tracking at 14.3% EPS growth, marking the 9th consecutive quarter of growth. </a:t>
            </a:r>
          </a:p>
          <a:p>
            <a:pPr marL="285750" indent="-285750">
              <a:buFont typeface="Arial" panose="020B0604020202020204" pitchFamily="34" charset="0"/>
              <a:buChar char="•"/>
            </a:pPr>
            <a:r>
              <a:rPr lang="en-US" sz="1200" dirty="0">
                <a:latin typeface="Lato Light" panose="020F0302020204030203" pitchFamily="34" charset="0"/>
              </a:rPr>
              <a:t>Notably, the EPS beat rate stands at 82%, indicating a strong performance by companies in exceeding earnings expectations.</a:t>
            </a:r>
          </a:p>
          <a:p>
            <a:pPr marL="285750" indent="-285750">
              <a:buFont typeface="Arial" panose="020B0604020202020204" pitchFamily="34" charset="0"/>
              <a:buChar char="•"/>
            </a:pPr>
            <a:r>
              <a:rPr lang="en-US" sz="1200" dirty="0">
                <a:latin typeface="Lato Light" panose="020F0302020204030203" pitchFamily="34" charset="0"/>
              </a:rPr>
              <a:t>Analysts increased their estimates heading into the quarter, resulting in the first positive revision trend since late 2021.</a:t>
            </a:r>
          </a:p>
        </p:txBody>
      </p:sp>
      <p:graphicFrame>
        <p:nvGraphicFramePr>
          <p:cNvPr id="3" name="Diagram 2">
            <a:extLst>
              <a:ext uri="{FF2B5EF4-FFF2-40B4-BE49-F238E27FC236}">
                <a16:creationId xmlns:a16="http://schemas.microsoft.com/office/drawing/2014/main" id="{D347B480-2262-3E16-4966-AEA3D917B798}"/>
              </a:ext>
            </a:extLst>
          </p:cNvPr>
          <p:cNvGraphicFramePr/>
          <p:nvPr>
            <p:extLst>
              <p:ext uri="{D42A27DB-BD31-4B8C-83A1-F6EECF244321}">
                <p14:modId xmlns:p14="http://schemas.microsoft.com/office/powerpoint/2010/main" val="3494957063"/>
              </p:ext>
            </p:extLst>
          </p:nvPr>
        </p:nvGraphicFramePr>
        <p:xfrm>
          <a:off x="685800" y="4517190"/>
          <a:ext cx="8806019" cy="2243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hart 8">
            <a:extLst>
              <a:ext uri="{FF2B5EF4-FFF2-40B4-BE49-F238E27FC236}">
                <a16:creationId xmlns:a16="http://schemas.microsoft.com/office/drawing/2014/main" id="{B20B9B8C-BF94-5711-2452-CDD30892F634}"/>
              </a:ext>
            </a:extLst>
          </p:cNvPr>
          <p:cNvGraphicFramePr>
            <a:graphicFrameLocks/>
          </p:cNvGraphicFramePr>
          <p:nvPr>
            <p:extLst>
              <p:ext uri="{D42A27DB-BD31-4B8C-83A1-F6EECF244321}">
                <p14:modId xmlns:p14="http://schemas.microsoft.com/office/powerpoint/2010/main" val="2007257433"/>
              </p:ext>
            </p:extLst>
          </p:nvPr>
        </p:nvGraphicFramePr>
        <p:xfrm>
          <a:off x="419100" y="1874521"/>
          <a:ext cx="4572000" cy="264267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a:extLst>
              <a:ext uri="{FF2B5EF4-FFF2-40B4-BE49-F238E27FC236}">
                <a16:creationId xmlns:a16="http://schemas.microsoft.com/office/drawing/2014/main" id="{5EDBF87A-FE41-4968-8528-389C733BC78D}"/>
              </a:ext>
            </a:extLst>
          </p:cNvPr>
          <p:cNvGraphicFramePr>
            <a:graphicFrameLocks/>
          </p:cNvGraphicFramePr>
          <p:nvPr>
            <p:extLst>
              <p:ext uri="{D42A27DB-BD31-4B8C-83A1-F6EECF244321}">
                <p14:modId xmlns:p14="http://schemas.microsoft.com/office/powerpoint/2010/main" val="1705682086"/>
              </p:ext>
            </p:extLst>
          </p:nvPr>
        </p:nvGraphicFramePr>
        <p:xfrm>
          <a:off x="5186519" y="1874521"/>
          <a:ext cx="4572000" cy="260885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15722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0C939-4B80-F15D-8012-F9441451B6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A51F04-98BF-38F0-9CCD-3D1CC499D452}"/>
              </a:ext>
            </a:extLst>
          </p:cNvPr>
          <p:cNvSpPr>
            <a:spLocks noGrp="1"/>
          </p:cNvSpPr>
          <p:nvPr>
            <p:ph type="title"/>
          </p:nvPr>
        </p:nvSpPr>
        <p:spPr>
          <a:xfrm>
            <a:off x="685800" y="685800"/>
            <a:ext cx="8686800" cy="537132"/>
          </a:xfrm>
        </p:spPr>
        <p:txBody>
          <a:bodyPr/>
          <a:lstStyle/>
          <a:p>
            <a:r>
              <a:rPr lang="en-US" sz="2500" dirty="0"/>
              <a:t>Market Concentration: Narrow Leadership in the S&amp;P 500</a:t>
            </a:r>
          </a:p>
        </p:txBody>
      </p:sp>
      <p:sp>
        <p:nvSpPr>
          <p:cNvPr id="7" name="Text Placeholder 6">
            <a:extLst>
              <a:ext uri="{FF2B5EF4-FFF2-40B4-BE49-F238E27FC236}">
                <a16:creationId xmlns:a16="http://schemas.microsoft.com/office/drawing/2014/main" id="{3D0D9824-E4AE-E6C0-831B-372C744AF04C}"/>
              </a:ext>
            </a:extLst>
          </p:cNvPr>
          <p:cNvSpPr>
            <a:spLocks noGrp="1"/>
          </p:cNvSpPr>
          <p:nvPr>
            <p:ph type="body" sz="quarter" idx="15"/>
          </p:nvPr>
        </p:nvSpPr>
        <p:spPr/>
        <p:txBody>
          <a:bodyPr/>
          <a:lstStyle/>
          <a:p>
            <a:r>
              <a:rPr lang="en-US" dirty="0"/>
              <a:t>MARKET perspectives | November 2025</a:t>
            </a:r>
          </a:p>
        </p:txBody>
      </p:sp>
      <p:sp>
        <p:nvSpPr>
          <p:cNvPr id="8" name="TextBox 7">
            <a:extLst>
              <a:ext uri="{FF2B5EF4-FFF2-40B4-BE49-F238E27FC236}">
                <a16:creationId xmlns:a16="http://schemas.microsoft.com/office/drawing/2014/main" id="{22AAA566-2EC2-0AE8-61EB-D2391B9E5226}"/>
              </a:ext>
            </a:extLst>
          </p:cNvPr>
          <p:cNvSpPr txBox="1"/>
          <p:nvPr/>
        </p:nvSpPr>
        <p:spPr>
          <a:xfrm>
            <a:off x="685800" y="1074639"/>
            <a:ext cx="8634062"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Lato Light" panose="020F0302020204030203" pitchFamily="34" charset="0"/>
              </a:rPr>
              <a:t>A handful of mega-cap technology and AI-driven firms now account for a record share of index returns.</a:t>
            </a:r>
          </a:p>
          <a:p>
            <a:pPr marL="285750" indent="-285750">
              <a:buFont typeface="Arial" panose="020B0604020202020204" pitchFamily="34" charset="0"/>
              <a:buChar char="•"/>
            </a:pPr>
            <a:r>
              <a:rPr lang="en-US" sz="1200" dirty="0">
                <a:latin typeface="Lato Light" panose="020F0302020204030203" pitchFamily="34" charset="0"/>
              </a:rPr>
              <a:t>Elevated concentration increases vulnerability to earnings disappointments or policy shifts in a few dominant names, amplifying volatility and valuation risk.</a:t>
            </a:r>
          </a:p>
        </p:txBody>
      </p:sp>
      <p:graphicFrame>
        <p:nvGraphicFramePr>
          <p:cNvPr id="10" name="Table 9">
            <a:extLst>
              <a:ext uri="{FF2B5EF4-FFF2-40B4-BE49-F238E27FC236}">
                <a16:creationId xmlns:a16="http://schemas.microsoft.com/office/drawing/2014/main" id="{D0D28A47-6A09-0218-86B5-4D65CBB54EFC}"/>
              </a:ext>
            </a:extLst>
          </p:cNvPr>
          <p:cNvGraphicFramePr>
            <a:graphicFrameLocks noGrp="1"/>
          </p:cNvGraphicFramePr>
          <p:nvPr>
            <p:extLst>
              <p:ext uri="{D42A27DB-BD31-4B8C-83A1-F6EECF244321}">
                <p14:modId xmlns:p14="http://schemas.microsoft.com/office/powerpoint/2010/main" val="3906219923"/>
              </p:ext>
            </p:extLst>
          </p:nvPr>
        </p:nvGraphicFramePr>
        <p:xfrm>
          <a:off x="702488" y="2372281"/>
          <a:ext cx="4504512" cy="3521065"/>
        </p:xfrm>
        <a:graphic>
          <a:graphicData uri="http://schemas.openxmlformats.org/drawingml/2006/table">
            <a:tbl>
              <a:tblPr/>
              <a:tblGrid>
                <a:gridCol w="1576431">
                  <a:extLst>
                    <a:ext uri="{9D8B030D-6E8A-4147-A177-3AD203B41FA5}">
                      <a16:colId xmlns:a16="http://schemas.microsoft.com/office/drawing/2014/main" val="2363651985"/>
                    </a:ext>
                  </a:extLst>
                </a:gridCol>
                <a:gridCol w="647727">
                  <a:extLst>
                    <a:ext uri="{9D8B030D-6E8A-4147-A177-3AD203B41FA5}">
                      <a16:colId xmlns:a16="http://schemas.microsoft.com/office/drawing/2014/main" val="3330543516"/>
                    </a:ext>
                  </a:extLst>
                </a:gridCol>
                <a:gridCol w="718711">
                  <a:extLst>
                    <a:ext uri="{9D8B030D-6E8A-4147-A177-3AD203B41FA5}">
                      <a16:colId xmlns:a16="http://schemas.microsoft.com/office/drawing/2014/main" val="3554417064"/>
                    </a:ext>
                  </a:extLst>
                </a:gridCol>
                <a:gridCol w="585616">
                  <a:extLst>
                    <a:ext uri="{9D8B030D-6E8A-4147-A177-3AD203B41FA5}">
                      <a16:colId xmlns:a16="http://schemas.microsoft.com/office/drawing/2014/main" val="123460148"/>
                    </a:ext>
                  </a:extLst>
                </a:gridCol>
                <a:gridCol w="976027">
                  <a:extLst>
                    <a:ext uri="{9D8B030D-6E8A-4147-A177-3AD203B41FA5}">
                      <a16:colId xmlns:a16="http://schemas.microsoft.com/office/drawing/2014/main" val="337786985"/>
                    </a:ext>
                  </a:extLst>
                </a:gridCol>
              </a:tblGrid>
              <a:tr h="714365">
                <a:tc>
                  <a:txBody>
                    <a:bodyPr/>
                    <a:lstStyle/>
                    <a:p>
                      <a:pPr algn="ctr" fontAlgn="b">
                        <a:buNone/>
                      </a:pPr>
                      <a:r>
                        <a:rPr lang="en-US" sz="1100" b="1" i="0" u="none" strike="noStrike" dirty="0">
                          <a:solidFill>
                            <a:srgbClr val="FFFFFF"/>
                          </a:solidFill>
                          <a:effectLst/>
                          <a:latin typeface="Lato" panose="020F0502020204030203" pitchFamily="34" charset="0"/>
                        </a:rPr>
                        <a:t> </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003E74"/>
                    </a:solidFill>
                  </a:tcPr>
                </a:tc>
                <a:tc>
                  <a:txBody>
                    <a:bodyPr/>
                    <a:lstStyle/>
                    <a:p>
                      <a:pPr algn="ctr" fontAlgn="ctr">
                        <a:buNone/>
                      </a:pPr>
                      <a:r>
                        <a:rPr lang="en-US" sz="1300" b="1" i="0" u="none" strike="noStrike" dirty="0">
                          <a:solidFill>
                            <a:srgbClr val="FFFFFF"/>
                          </a:solidFill>
                          <a:effectLst/>
                          <a:latin typeface="Lato" panose="020F0502020204030203" pitchFamily="34" charset="0"/>
                        </a:rPr>
                        <a:t>Weight Today</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003E74"/>
                    </a:solidFill>
                  </a:tcPr>
                </a:tc>
                <a:tc>
                  <a:txBody>
                    <a:bodyPr/>
                    <a:lstStyle/>
                    <a:p>
                      <a:pPr algn="ctr" fontAlgn="ctr">
                        <a:buNone/>
                      </a:pPr>
                      <a:r>
                        <a:rPr lang="en-US" sz="1300" b="1" i="0" u="none" strike="noStrike" dirty="0">
                          <a:solidFill>
                            <a:srgbClr val="FFFFFF"/>
                          </a:solidFill>
                          <a:effectLst/>
                          <a:latin typeface="Lato" panose="020F0502020204030203" pitchFamily="34" charset="0"/>
                        </a:rPr>
                        <a:t>2025 Average Weight</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003E74"/>
                    </a:solidFill>
                  </a:tcPr>
                </a:tc>
                <a:tc>
                  <a:txBody>
                    <a:bodyPr/>
                    <a:lstStyle/>
                    <a:p>
                      <a:pPr algn="ctr" fontAlgn="ctr">
                        <a:buNone/>
                      </a:pPr>
                      <a:r>
                        <a:rPr lang="en-US" sz="1300" b="1" i="0" u="none" strike="noStrike" dirty="0">
                          <a:solidFill>
                            <a:srgbClr val="FFFFFF"/>
                          </a:solidFill>
                          <a:effectLst/>
                          <a:latin typeface="Lato" panose="020F0502020204030203" pitchFamily="34" charset="0"/>
                        </a:rPr>
                        <a:t>YTD Total Return</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003E74"/>
                    </a:solidFill>
                  </a:tcPr>
                </a:tc>
                <a:tc>
                  <a:txBody>
                    <a:bodyPr/>
                    <a:lstStyle/>
                    <a:p>
                      <a:pPr algn="ctr" fontAlgn="ctr">
                        <a:buNone/>
                      </a:pPr>
                      <a:r>
                        <a:rPr lang="en-US" sz="1300" b="1" i="0" u="none" strike="noStrike" dirty="0">
                          <a:solidFill>
                            <a:srgbClr val="FFFFFF"/>
                          </a:solidFill>
                          <a:effectLst/>
                          <a:latin typeface="Lato" panose="020F0502020204030203" pitchFamily="34" charset="0"/>
                        </a:rPr>
                        <a:t>Contribution</a:t>
                      </a:r>
                    </a:p>
                    <a:p>
                      <a:pPr algn="ctr" fontAlgn="ctr">
                        <a:buNone/>
                      </a:pPr>
                      <a:r>
                        <a:rPr lang="en-US" sz="1300" b="1" i="0" u="none" strike="noStrike" dirty="0">
                          <a:solidFill>
                            <a:srgbClr val="FFFFFF"/>
                          </a:solidFill>
                          <a:effectLst/>
                          <a:latin typeface="Lato" panose="020F0502020204030203" pitchFamily="34" charset="0"/>
                        </a:rPr>
                        <a:t>To S&amp;P 500</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003E74"/>
                    </a:solidFill>
                  </a:tcPr>
                </a:tc>
                <a:extLst>
                  <a:ext uri="{0D108BD9-81ED-4DB2-BD59-A6C34878D82A}">
                    <a16:rowId xmlns:a16="http://schemas.microsoft.com/office/drawing/2014/main" val="3878491723"/>
                  </a:ext>
                </a:extLst>
              </a:tr>
              <a:tr h="213910">
                <a:tc>
                  <a:txBody>
                    <a:bodyPr/>
                    <a:lstStyle/>
                    <a:p>
                      <a:pPr algn="ctr" fontAlgn="b">
                        <a:buNone/>
                      </a:pPr>
                      <a:r>
                        <a:rPr lang="en-US" sz="1100" b="0" i="0" u="none" strike="noStrike" dirty="0">
                          <a:solidFill>
                            <a:srgbClr val="000000"/>
                          </a:solidFill>
                          <a:effectLst/>
                          <a:latin typeface="Lato" panose="020F0502020204030203" pitchFamily="34" charset="0"/>
                        </a:rPr>
                        <a:t>NVIDIA</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dirty="0">
                          <a:solidFill>
                            <a:srgbClr val="000000"/>
                          </a:solidFill>
                          <a:effectLst/>
                          <a:latin typeface="Lato" panose="020F0502020204030203" pitchFamily="34" charset="0"/>
                        </a:rPr>
                        <a:t>3.32%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3762362"/>
                  </a:ext>
                </a:extLst>
              </a:tr>
              <a:tr h="213910">
                <a:tc>
                  <a:txBody>
                    <a:bodyPr/>
                    <a:lstStyle/>
                    <a:p>
                      <a:pPr algn="ctr" fontAlgn="b">
                        <a:buNone/>
                      </a:pPr>
                      <a:r>
                        <a:rPr lang="en-US" sz="1100" b="0" i="0" u="none" strike="noStrike" dirty="0">
                          <a:solidFill>
                            <a:srgbClr val="000000"/>
                          </a:solidFill>
                          <a:effectLst/>
                          <a:latin typeface="Lato" panose="020F0502020204030203" pitchFamily="34" charset="0"/>
                        </a:rPr>
                        <a:t>Alphabet</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dirty="0">
                          <a:solidFill>
                            <a:srgbClr val="000000"/>
                          </a:solidFill>
                          <a:effectLst/>
                          <a:latin typeface="Lato" panose="020F0502020204030203"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47.1%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2.71%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extLst>
                  <a:ext uri="{0D108BD9-81ED-4DB2-BD59-A6C34878D82A}">
                    <a16:rowId xmlns:a16="http://schemas.microsoft.com/office/drawing/2014/main" val="3610458754"/>
                  </a:ext>
                </a:extLst>
              </a:tr>
              <a:tr h="213910">
                <a:tc>
                  <a:txBody>
                    <a:bodyPr/>
                    <a:lstStyle/>
                    <a:p>
                      <a:pPr algn="ctr" fontAlgn="b">
                        <a:buNone/>
                      </a:pPr>
                      <a:r>
                        <a:rPr lang="en-US" sz="1100" b="0" i="0" u="none" strike="noStrike" dirty="0">
                          <a:solidFill>
                            <a:srgbClr val="000000"/>
                          </a:solidFill>
                          <a:effectLst/>
                          <a:latin typeface="Lato" panose="020F0502020204030203" pitchFamily="34" charset="0"/>
                        </a:rPr>
                        <a:t>Microsoft</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1.49%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4502353"/>
                  </a:ext>
                </a:extLst>
              </a:tr>
              <a:tr h="213910">
                <a:tc>
                  <a:txBody>
                    <a:bodyPr/>
                    <a:lstStyle/>
                    <a:p>
                      <a:pPr algn="ctr" fontAlgn="b">
                        <a:buNone/>
                      </a:pPr>
                      <a:r>
                        <a:rPr lang="en-US" sz="1100" b="0" i="0" u="none" strike="noStrike" dirty="0">
                          <a:solidFill>
                            <a:srgbClr val="000000"/>
                          </a:solidFill>
                          <a:effectLst/>
                          <a:latin typeface="Lato" panose="020F0502020204030203" pitchFamily="34" charset="0"/>
                        </a:rPr>
                        <a:t>Broadcom</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1.22%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extLst>
                  <a:ext uri="{0D108BD9-81ED-4DB2-BD59-A6C34878D82A}">
                    <a16:rowId xmlns:a16="http://schemas.microsoft.com/office/drawing/2014/main" val="2550348601"/>
                  </a:ext>
                </a:extLst>
              </a:tr>
              <a:tr h="213910">
                <a:tc>
                  <a:txBody>
                    <a:bodyPr/>
                    <a:lstStyle/>
                    <a:p>
                      <a:pPr algn="ctr" fontAlgn="b">
                        <a:buNone/>
                      </a:pPr>
                      <a:r>
                        <a:rPr lang="en-US" sz="1100" b="0" i="0" u="none" strike="noStrike" dirty="0">
                          <a:solidFill>
                            <a:srgbClr val="000000"/>
                          </a:solidFill>
                          <a:effectLst/>
                          <a:latin typeface="Lato" panose="020F0502020204030203" pitchFamily="34" charset="0"/>
                        </a:rPr>
                        <a:t>Palantir Technologies</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dirty="0">
                          <a:solidFill>
                            <a:srgbClr val="000000"/>
                          </a:solidFill>
                          <a:effectLst/>
                          <a:latin typeface="Lato" panose="020F0502020204030203"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152.2%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0.79%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3982089"/>
                  </a:ext>
                </a:extLst>
              </a:tr>
              <a:tr h="213910">
                <a:tc>
                  <a:txBody>
                    <a:bodyPr/>
                    <a:lstStyle/>
                    <a:p>
                      <a:pPr algn="ctr" fontAlgn="b">
                        <a:buNone/>
                      </a:pPr>
                      <a:r>
                        <a:rPr lang="en-US" sz="1100" b="0" i="0" u="none" strike="noStrike" dirty="0">
                          <a:solidFill>
                            <a:srgbClr val="000000"/>
                          </a:solidFill>
                          <a:effectLst/>
                          <a:latin typeface="Lato" panose="020F0502020204030203" pitchFamily="34" charset="0"/>
                        </a:rPr>
                        <a:t>Amazon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dirty="0">
                          <a:solidFill>
                            <a:srgbClr val="000000"/>
                          </a:solidFill>
                          <a:effectLst/>
                          <a:latin typeface="Lato" panose="020F0502020204030203"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dirty="0">
                          <a:solidFill>
                            <a:srgbClr val="000000"/>
                          </a:solidFill>
                          <a:effectLst/>
                          <a:latin typeface="Lato" panose="020F0502020204030203"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dirty="0">
                          <a:solidFill>
                            <a:srgbClr val="000000"/>
                          </a:solidFill>
                          <a:effectLst/>
                          <a:latin typeface="Lato" panose="020F0502020204030203" pitchFamily="34" charset="0"/>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0.54%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extLst>
                  <a:ext uri="{0D108BD9-81ED-4DB2-BD59-A6C34878D82A}">
                    <a16:rowId xmlns:a16="http://schemas.microsoft.com/office/drawing/2014/main" val="2960014240"/>
                  </a:ext>
                </a:extLst>
              </a:tr>
              <a:tr h="213910">
                <a:tc>
                  <a:txBody>
                    <a:bodyPr/>
                    <a:lstStyle/>
                    <a:p>
                      <a:pPr algn="ctr" fontAlgn="b">
                        <a:buNone/>
                      </a:pPr>
                      <a:r>
                        <a:rPr lang="en-US" sz="1100" b="0" i="0" u="none" strike="noStrike" dirty="0">
                          <a:solidFill>
                            <a:srgbClr val="000000"/>
                          </a:solidFill>
                          <a:effectLst/>
                          <a:latin typeface="Lato" panose="020F0502020204030203" pitchFamily="34" charset="0"/>
                        </a:rPr>
                        <a:t>Apple</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dirty="0">
                          <a:solidFill>
                            <a:srgbClr val="000000"/>
                          </a:solidFill>
                          <a:effectLst/>
                          <a:latin typeface="Lato" panose="020F0502020204030203"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0.53%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2395745"/>
                  </a:ext>
                </a:extLst>
              </a:tr>
              <a:tr h="213910">
                <a:tc>
                  <a:txBody>
                    <a:bodyPr/>
                    <a:lstStyle/>
                    <a:p>
                      <a:pPr algn="ctr" fontAlgn="b">
                        <a:buNone/>
                      </a:pPr>
                      <a:r>
                        <a:rPr lang="en-US" sz="1100" b="0" i="0" u="none" strike="noStrike" dirty="0">
                          <a:solidFill>
                            <a:srgbClr val="000000"/>
                          </a:solidFill>
                          <a:effectLst/>
                          <a:latin typeface="Lato" panose="020F0502020204030203" pitchFamily="34" charset="0"/>
                        </a:rPr>
                        <a:t>JPMorgan Chase</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dirty="0">
                          <a:solidFill>
                            <a:srgbClr val="000000"/>
                          </a:solidFill>
                          <a:effectLst/>
                          <a:latin typeface="Lato" panose="020F0502020204030203" pitchFamily="34" charset="0"/>
                        </a:rPr>
                        <a:t>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0.47%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extLst>
                  <a:ext uri="{0D108BD9-81ED-4DB2-BD59-A6C34878D82A}">
                    <a16:rowId xmlns:a16="http://schemas.microsoft.com/office/drawing/2014/main" val="4020266816"/>
                  </a:ext>
                </a:extLst>
              </a:tr>
              <a:tr h="213910">
                <a:tc>
                  <a:txBody>
                    <a:bodyPr/>
                    <a:lstStyle/>
                    <a:p>
                      <a:pPr algn="ctr" fontAlgn="b">
                        <a:buNone/>
                      </a:pPr>
                      <a:r>
                        <a:rPr lang="en-US" sz="1100" b="0" i="0" u="none" strike="noStrike" dirty="0">
                          <a:solidFill>
                            <a:srgbClr val="000000"/>
                          </a:solidFill>
                          <a:effectLst/>
                          <a:latin typeface="Lato" panose="020F0502020204030203" pitchFamily="34" charset="0"/>
                        </a:rPr>
                        <a:t>AMD</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dirty="0">
                          <a:solidFill>
                            <a:srgbClr val="000000"/>
                          </a:solidFill>
                          <a:effectLst/>
                          <a:latin typeface="Lato" panose="020F0502020204030203" pitchFamily="34" charset="0"/>
                        </a:rPr>
                        <a:t>107.0%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0" i="0" u="none" strike="noStrike">
                          <a:solidFill>
                            <a:srgbClr val="000000"/>
                          </a:solidFill>
                          <a:effectLst/>
                          <a:latin typeface="Lato" panose="020F0502020204030203" pitchFamily="34" charset="0"/>
                        </a:rPr>
                        <a:t>0.45%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774393"/>
                  </a:ext>
                </a:extLst>
              </a:tr>
              <a:tr h="213910">
                <a:tc>
                  <a:txBody>
                    <a:bodyPr/>
                    <a:lstStyle/>
                    <a:p>
                      <a:pPr algn="ctr" fontAlgn="b">
                        <a:buNone/>
                      </a:pPr>
                      <a:r>
                        <a:rPr lang="en-US" sz="1100" b="0" i="0" u="none" strike="noStrike" dirty="0">
                          <a:solidFill>
                            <a:srgbClr val="000000"/>
                          </a:solidFill>
                          <a:effectLst/>
                          <a:latin typeface="Lato" panose="020F0502020204030203" pitchFamily="34" charset="0"/>
                        </a:rPr>
                        <a:t>General Electric</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a:solidFill>
                            <a:srgbClr val="000000"/>
                          </a:solidFill>
                          <a:effectLst/>
                          <a:latin typeface="Lato" panose="020F0502020204030203"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dirty="0">
                          <a:solidFill>
                            <a:srgbClr val="000000"/>
                          </a:solidFill>
                          <a:effectLst/>
                          <a:latin typeface="Lato" panose="020F0502020204030203" pitchFamily="34" charset="0"/>
                        </a:rPr>
                        <a:t>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tc>
                  <a:txBody>
                    <a:bodyPr/>
                    <a:lstStyle/>
                    <a:p>
                      <a:pPr algn="ctr" fontAlgn="b">
                        <a:buNone/>
                      </a:pPr>
                      <a:r>
                        <a:rPr lang="en-US" sz="1100" b="0" i="0" u="none" strike="noStrike" dirty="0">
                          <a:solidFill>
                            <a:srgbClr val="000000"/>
                          </a:solidFill>
                          <a:effectLst/>
                          <a:latin typeface="Lato" panose="020F0502020204030203" pitchFamily="34" charset="0"/>
                        </a:rPr>
                        <a:t>0.41%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CFE0"/>
                    </a:solidFill>
                  </a:tcPr>
                </a:tc>
                <a:extLst>
                  <a:ext uri="{0D108BD9-81ED-4DB2-BD59-A6C34878D82A}">
                    <a16:rowId xmlns:a16="http://schemas.microsoft.com/office/drawing/2014/main" val="491242369"/>
                  </a:ext>
                </a:extLst>
              </a:tr>
              <a:tr h="213910">
                <a:tc gridSpan="4">
                  <a:txBody>
                    <a:bodyPr/>
                    <a:lstStyle/>
                    <a:p>
                      <a:pPr algn="ctr" fontAlgn="b">
                        <a:buNone/>
                      </a:pPr>
                      <a:r>
                        <a:rPr lang="en-US" sz="1100" b="0" i="0" u="none" strike="noStrike" dirty="0">
                          <a:solidFill>
                            <a:srgbClr val="000000"/>
                          </a:solidFill>
                          <a:effectLst/>
                          <a:latin typeface="Lato" panose="020F0502020204030203" pitchFamily="34" charset="0"/>
                        </a:rPr>
                        <a:t>Top 10 Companies Total Contribution:</a:t>
                      </a:r>
                    </a:p>
                  </a:txBody>
                  <a:tcPr marL="9525" marR="9525" marT="9525" marB="0" anchor="ctr">
                    <a:lnL w="12700" cap="flat" cmpd="sng" algn="ctr">
                      <a:solidFill>
                        <a:schemeClr val="tx1"/>
                      </a:solidFill>
                      <a:prstDash val="solid"/>
                      <a:round/>
                      <a:headEnd type="none" w="med" len="med"/>
                      <a:tailEnd type="none" w="med" len="med"/>
                    </a:lnL>
                    <a:lnR w="12700" cmpd="sng">
                      <a:noFill/>
                      <a:prstDash val="soli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fontAlgn="b">
                        <a:buNone/>
                      </a:pPr>
                      <a:r>
                        <a:rPr lang="en-US" sz="1100" b="0" i="0" u="none" strike="noStrike" dirty="0">
                          <a:solidFill>
                            <a:srgbClr val="000000"/>
                          </a:solidFill>
                          <a:effectLst/>
                          <a:latin typeface="Lato" panose="020F0502020204030203" pitchFamily="34" charset="0"/>
                        </a:rPr>
                        <a:t>11.9%</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1224411"/>
                  </a:ext>
                </a:extLst>
              </a:tr>
              <a:tr h="213910">
                <a:tc gridSpan="4">
                  <a:txBody>
                    <a:bodyPr/>
                    <a:lstStyle/>
                    <a:p>
                      <a:pPr algn="ctr" fontAlgn="b">
                        <a:buNone/>
                      </a:pPr>
                      <a:r>
                        <a:rPr lang="en-US" sz="1100" b="0" i="0" u="none" strike="noStrike" dirty="0">
                          <a:solidFill>
                            <a:srgbClr val="000000"/>
                          </a:solidFill>
                          <a:effectLst/>
                          <a:latin typeface="Lato" panose="020F0502020204030203" pitchFamily="34" charset="0"/>
                        </a:rPr>
                        <a:t>S&amp;P 500 Total Return YTD:</a:t>
                      </a:r>
                    </a:p>
                  </a:txBody>
                  <a:tcPr marL="9525" marR="9525" marT="9525" marB="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dirty="0"/>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7EF"/>
                    </a:solidFill>
                  </a:tcPr>
                </a:tc>
                <a:tc hMerge="1">
                  <a:txBody>
                    <a:bodyPr/>
                    <a:lstStyle/>
                    <a:p>
                      <a:endParaRPr lang="en-US"/>
                    </a:p>
                  </a:txBody>
                  <a:tcPr/>
                </a:tc>
                <a:tc hMerge="1">
                  <a:txBody>
                    <a:bodyPr/>
                    <a:lstStyle/>
                    <a:p>
                      <a:endParaRPr lang="en-US"/>
                    </a:p>
                  </a:txBody>
                  <a:tcPr/>
                </a:tc>
                <a:tc>
                  <a:txBody>
                    <a:bodyPr/>
                    <a:lstStyle/>
                    <a:p>
                      <a:pPr algn="ctr" fontAlgn="b">
                        <a:buNone/>
                      </a:pPr>
                      <a:r>
                        <a:rPr lang="en-US" sz="1100" b="0" i="0" u="none" strike="noStrike" dirty="0">
                          <a:solidFill>
                            <a:srgbClr val="000000"/>
                          </a:solidFill>
                          <a:effectLst/>
                          <a:latin typeface="Lato" panose="020F0502020204030203" pitchFamily="34" charset="0"/>
                        </a:rPr>
                        <a:t>16.3%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58822458"/>
                  </a:ext>
                </a:extLst>
              </a:tr>
              <a:tr h="239780">
                <a:tc gridSpan="4">
                  <a:txBody>
                    <a:bodyPr/>
                    <a:lstStyle/>
                    <a:p>
                      <a:pPr algn="ctr" fontAlgn="b">
                        <a:buNone/>
                      </a:pPr>
                      <a:r>
                        <a:rPr lang="en-US" sz="1400" b="1" i="0" u="none" strike="noStrike" dirty="0">
                          <a:solidFill>
                            <a:srgbClr val="000000"/>
                          </a:solidFill>
                          <a:effectLst/>
                          <a:latin typeface="Lato" panose="020F0502020204030203" pitchFamily="34" charset="0"/>
                        </a:rPr>
                        <a:t>Top 10 Companies % of Total Return:</a:t>
                      </a:r>
                    </a:p>
                  </a:txBody>
                  <a:tcPr marL="9525" marR="9525" marT="9525" marB="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dirty="0"/>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fontAlgn="b">
                        <a:buNone/>
                      </a:pPr>
                      <a:r>
                        <a:rPr lang="en-US" sz="1400" b="1" i="0" u="none" strike="noStrike" dirty="0">
                          <a:solidFill>
                            <a:srgbClr val="000000"/>
                          </a:solidFill>
                          <a:effectLst/>
                          <a:latin typeface="Lato" panose="020F0502020204030203" pitchFamily="34" charset="0"/>
                        </a:rPr>
                        <a:t>73.1%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88881"/>
                  </a:ext>
                </a:extLst>
              </a:tr>
            </a:tbl>
          </a:graphicData>
        </a:graphic>
      </p:graphicFrame>
      <p:graphicFrame>
        <p:nvGraphicFramePr>
          <p:cNvPr id="12" name="Chart 11">
            <a:extLst>
              <a:ext uri="{FF2B5EF4-FFF2-40B4-BE49-F238E27FC236}">
                <a16:creationId xmlns:a16="http://schemas.microsoft.com/office/drawing/2014/main" id="{B7176B86-6C9B-AE1C-3EF3-1D578E958E3C}"/>
              </a:ext>
            </a:extLst>
          </p:cNvPr>
          <p:cNvGraphicFramePr>
            <a:graphicFrameLocks/>
          </p:cNvGraphicFramePr>
          <p:nvPr>
            <p:extLst>
              <p:ext uri="{D42A27DB-BD31-4B8C-83A1-F6EECF244321}">
                <p14:modId xmlns:p14="http://schemas.microsoft.com/office/powerpoint/2010/main" val="3531282215"/>
              </p:ext>
            </p:extLst>
          </p:nvPr>
        </p:nvGraphicFramePr>
        <p:xfrm>
          <a:off x="5504180" y="1969666"/>
          <a:ext cx="3815682" cy="425857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AD24D412-B907-BEE7-358D-23C89E7D5468}"/>
              </a:ext>
            </a:extLst>
          </p:cNvPr>
          <p:cNvSpPr txBox="1"/>
          <p:nvPr/>
        </p:nvSpPr>
        <p:spPr>
          <a:xfrm>
            <a:off x="685800" y="2031252"/>
            <a:ext cx="4521200" cy="276999"/>
          </a:xfrm>
          <a:prstGeom prst="rect">
            <a:avLst/>
          </a:prstGeom>
          <a:noFill/>
        </p:spPr>
        <p:txBody>
          <a:bodyPr wrap="square" rtlCol="0">
            <a:spAutoFit/>
          </a:bodyPr>
          <a:lstStyle/>
          <a:p>
            <a:pPr algn="ctr"/>
            <a:r>
              <a:rPr lang="en-US" sz="1200" dirty="0">
                <a:solidFill>
                  <a:sysClr val="windowText" lastClr="000000">
                    <a:lumMod val="65000"/>
                    <a:lumOff val="35000"/>
                  </a:sysClr>
                </a:solidFill>
              </a:rPr>
              <a:t>Top 10 Companies Contributing to S&amp;P 500 Return YTD</a:t>
            </a:r>
          </a:p>
        </p:txBody>
      </p:sp>
      <p:sp>
        <p:nvSpPr>
          <p:cNvPr id="14" name="TextBox 13">
            <a:extLst>
              <a:ext uri="{FF2B5EF4-FFF2-40B4-BE49-F238E27FC236}">
                <a16:creationId xmlns:a16="http://schemas.microsoft.com/office/drawing/2014/main" id="{6335C70B-AEE0-9E96-7A7D-E6EC9E049458}"/>
              </a:ext>
            </a:extLst>
          </p:cNvPr>
          <p:cNvSpPr txBox="1"/>
          <p:nvPr/>
        </p:nvSpPr>
        <p:spPr>
          <a:xfrm>
            <a:off x="613699" y="6569506"/>
            <a:ext cx="83271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53746"/>
              </a:solidFill>
              <a:effectLst/>
              <a:uLnTx/>
              <a:uFillTx/>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53746"/>
                </a:solidFill>
                <a:effectLst/>
                <a:uLnTx/>
                <a:uFillTx/>
                <a:latin typeface="Lato"/>
                <a:ea typeface="+mn-ea"/>
                <a:cs typeface="+mn-cs"/>
              </a:rPr>
              <a:t>As of November 3,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253746"/>
                </a:solidFill>
              </a:rPr>
              <a:t>Source: Bloomberg and CNR Research</a:t>
            </a:r>
          </a:p>
          <a:p>
            <a:pPr>
              <a:defRPr/>
            </a:pPr>
            <a:r>
              <a:rPr lang="en-US" sz="1000" dirty="0">
                <a:solidFill>
                  <a:srgbClr val="253746"/>
                </a:solidFill>
              </a:rPr>
              <a:t>Information is subject to change and is not a guarantee of future results.</a:t>
            </a:r>
          </a:p>
        </p:txBody>
      </p:sp>
    </p:spTree>
    <p:extLst>
      <p:ext uri="{BB962C8B-B14F-4D97-AF65-F5344CB8AC3E}">
        <p14:creationId xmlns:p14="http://schemas.microsoft.com/office/powerpoint/2010/main" val="238524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8686800" cy="914400"/>
          </a:xfrm>
        </p:spPr>
        <p:txBody>
          <a:bodyPr/>
          <a:lstStyle/>
          <a:p>
            <a:r>
              <a:rPr lang="en-US" dirty="0"/>
              <a:t>Important Information</a:t>
            </a:r>
          </a:p>
        </p:txBody>
      </p:sp>
      <p:sp>
        <p:nvSpPr>
          <p:cNvPr id="4" name="Content Placeholder 3"/>
          <p:cNvSpPr>
            <a:spLocks noGrp="1"/>
          </p:cNvSpPr>
          <p:nvPr>
            <p:ph sz="quarter" idx="13"/>
          </p:nvPr>
        </p:nvSpPr>
        <p:spPr>
          <a:xfrm>
            <a:off x="685799" y="1219200"/>
            <a:ext cx="8686800" cy="5715000"/>
          </a:xfrm>
        </p:spPr>
        <p:txBody>
          <a:bodyPr/>
          <a:lstStyle/>
          <a:p>
            <a:r>
              <a:rPr lang="en-US" sz="1400" dirty="0">
                <a:solidFill>
                  <a:schemeClr val="tx1"/>
                </a:solidFill>
                <a:latin typeface="Lato" panose="020F0502020204030203" pitchFamily="34" charset="0"/>
              </a:rPr>
              <a:t>The views expressed represent the opinions of City National Rochdale, LLC (CNR) which are subject to change and are not intended as a forecast or guarantee of future results. Stated information is provided for informational purposes only, and should not be perceived as personalized investment, financial, legal or tax advice or a recommendation for any security. It is derived from proprietary and non-proprietary sources which have not been independently verified for accuracy or completeness. </a:t>
            </a:r>
          </a:p>
          <a:p>
            <a:r>
              <a:rPr lang="en-US" sz="1400" dirty="0">
                <a:solidFill>
                  <a:schemeClr val="tx1"/>
                </a:solidFill>
                <a:latin typeface="Lato" panose="020F0502020204030203" pitchFamily="34" charset="0"/>
              </a:rPr>
              <a:t>While CNR believes the information to be accurate and reliable, we do not claim or have responsibility for its completeness, accuracy, or reliability. Statements of future expectations, estimates, projections, and other forward-looking statements are based on available information and management's view as of the time of these statements. Accordingly, such statements are inherently speculative as they are based on assumptions which may involve known and unknown risks and uncertainties. Actual results, performance or events may differ materially from those expressed or implied in such statements. </a:t>
            </a:r>
          </a:p>
          <a:p>
            <a:r>
              <a:rPr lang="en-US" sz="1400" dirty="0">
                <a:solidFill>
                  <a:schemeClr val="tx1"/>
                </a:solidFill>
                <a:latin typeface="Lato" panose="020F0502020204030203" pitchFamily="34" charset="0"/>
              </a:rPr>
              <a:t>All investing is subject to risk, including the possible loss of the money you invest. As with any investment strategy, there is no guarantee that investment objectives will be met and investors may lose money. Diversification does not ensure a profit or protect against a loss in a declining market.</a:t>
            </a:r>
          </a:p>
          <a:p>
            <a:r>
              <a:rPr lang="en-US" sz="1400" dirty="0">
                <a:solidFill>
                  <a:schemeClr val="tx1"/>
                </a:solidFill>
                <a:latin typeface="Lato" panose="020F0502020204030203" pitchFamily="34" charset="0"/>
              </a:rPr>
              <a:t>Equity investing strategies &amp; products. There are inherent risks with equity investing. These risks include, but are not limited to stock market, manager or investment style. Stock markets tend to move in cycles, with periods of rising prices and periods of falling prices.</a:t>
            </a:r>
          </a:p>
          <a:p>
            <a:r>
              <a:rPr lang="en-US" sz="1400" dirty="0">
                <a:solidFill>
                  <a:schemeClr val="tx1"/>
                </a:solidFill>
                <a:latin typeface="Lato" panose="020F0502020204030203" pitchFamily="34" charset="0"/>
              </a:rPr>
              <a:t>City National Rochdale, LLC is an SEC-registered investment adviser and wholly-owned subsidiary of City National Bank. Registration as an investment adviser does not imply any level of skill or expertise. City National Bank is a subsidiary of the Royal Bank of Canada.</a:t>
            </a:r>
          </a:p>
          <a:p>
            <a:endParaRPr lang="en-US" sz="1400" dirty="0">
              <a:solidFill>
                <a:schemeClr val="tx1"/>
              </a:solidFill>
              <a:latin typeface="Lato" panose="020F0502020204030203" pitchFamily="34" charset="0"/>
            </a:endParaRPr>
          </a:p>
          <a:p>
            <a:endParaRPr lang="en-US" sz="1400" dirty="0">
              <a:solidFill>
                <a:schemeClr val="tx1"/>
              </a:solidFill>
              <a:latin typeface="Lato" panose="020F0502020204030203" pitchFamily="34" charset="0"/>
            </a:endParaRPr>
          </a:p>
          <a:p>
            <a:endParaRPr lang="en-US" sz="1400" dirty="0">
              <a:solidFill>
                <a:schemeClr val="tx1"/>
              </a:solidFill>
              <a:latin typeface="Lato" panose="020F0502020204030203" pitchFamily="34" charset="0"/>
            </a:endParaRPr>
          </a:p>
          <a:p>
            <a:endParaRPr lang="en-US" sz="1400" dirty="0">
              <a:solidFill>
                <a:schemeClr val="tx1"/>
              </a:solidFill>
              <a:latin typeface="Lato" panose="020F0502020204030203" pitchFamily="34" charset="0"/>
            </a:endParaRPr>
          </a:p>
          <a:p>
            <a:r>
              <a:rPr lang="en-US" sz="1400" dirty="0">
                <a:solidFill>
                  <a:schemeClr val="tx1"/>
                </a:solidFill>
                <a:latin typeface="Lato" panose="020F0502020204030203" pitchFamily="34" charset="0"/>
              </a:rPr>
              <a:t>© 2025 City National Rochdale, LLC.  All rights reserved.</a:t>
            </a:r>
          </a:p>
        </p:txBody>
      </p:sp>
    </p:spTree>
    <p:extLst>
      <p:ext uri="{BB962C8B-B14F-4D97-AF65-F5344CB8AC3E}">
        <p14:creationId xmlns:p14="http://schemas.microsoft.com/office/powerpoint/2010/main" val="55236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BB75A-CFA3-FE78-0D93-751CD5D188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3659C4-98B0-AE81-527B-985B7FF9F2BA}"/>
              </a:ext>
            </a:extLst>
          </p:cNvPr>
          <p:cNvSpPr>
            <a:spLocks noGrp="1"/>
          </p:cNvSpPr>
          <p:nvPr>
            <p:ph type="title"/>
          </p:nvPr>
        </p:nvSpPr>
        <p:spPr>
          <a:xfrm>
            <a:off x="685800" y="533400"/>
            <a:ext cx="8686800" cy="914400"/>
          </a:xfrm>
        </p:spPr>
        <p:txBody>
          <a:bodyPr/>
          <a:lstStyle/>
          <a:p>
            <a:r>
              <a:rPr lang="en-US" dirty="0"/>
              <a:t>Index Definitions</a:t>
            </a:r>
          </a:p>
        </p:txBody>
      </p:sp>
      <p:sp>
        <p:nvSpPr>
          <p:cNvPr id="4" name="Content Placeholder 3">
            <a:extLst>
              <a:ext uri="{FF2B5EF4-FFF2-40B4-BE49-F238E27FC236}">
                <a16:creationId xmlns:a16="http://schemas.microsoft.com/office/drawing/2014/main" id="{45E65806-F5E7-C8E9-7D8B-A6319748EDCD}"/>
              </a:ext>
            </a:extLst>
          </p:cNvPr>
          <p:cNvSpPr>
            <a:spLocks noGrp="1"/>
          </p:cNvSpPr>
          <p:nvPr>
            <p:ph sz="quarter" idx="13"/>
          </p:nvPr>
        </p:nvSpPr>
        <p:spPr>
          <a:xfrm>
            <a:off x="685799" y="1219200"/>
            <a:ext cx="8686800" cy="5715000"/>
          </a:xfrm>
        </p:spPr>
        <p:txBody>
          <a:bodyPr/>
          <a:lstStyle/>
          <a:p>
            <a:r>
              <a:rPr lang="en-US" sz="1400" dirty="0">
                <a:solidFill>
                  <a:schemeClr val="tx1"/>
                </a:solidFill>
                <a:latin typeface="Lato" panose="020F0502020204030203" pitchFamily="34" charset="0"/>
              </a:rPr>
              <a:t>The Standard &amp; Poor’s 500 Index (S&amp;P 500): The S&amp;P 500® is widely regarded as the best single gauge of large-cap U.S. equities and serves as the foundation for a wide range of investment products. The index includes 500 leading companies and captures approximately 80% coverage of available market capitalization.</a:t>
            </a:r>
          </a:p>
        </p:txBody>
      </p:sp>
    </p:spTree>
    <p:extLst>
      <p:ext uri="{BB962C8B-B14F-4D97-AF65-F5344CB8AC3E}">
        <p14:creationId xmlns:p14="http://schemas.microsoft.com/office/powerpoint/2010/main" val="59755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85800" y="4495800"/>
            <a:ext cx="4610100" cy="2721197"/>
          </a:xfrm>
        </p:spPr>
        <p:txBody>
          <a:bodyPr/>
          <a:lstStyle/>
          <a:p>
            <a:r>
              <a:rPr lang="en-US" dirty="0">
                <a:latin typeface="+mn-lt"/>
              </a:rPr>
              <a:t>New York Headquarters</a:t>
            </a:r>
          </a:p>
          <a:p>
            <a:r>
              <a:rPr lang="en-US" dirty="0"/>
              <a:t>400 Park Avenue</a:t>
            </a:r>
          </a:p>
          <a:p>
            <a:r>
              <a:rPr lang="en-US" dirty="0"/>
              <a:t>New York, NY 10022</a:t>
            </a:r>
          </a:p>
          <a:p>
            <a:r>
              <a:rPr lang="en-US" dirty="0"/>
              <a:t>212-702-3500</a:t>
            </a:r>
          </a:p>
          <a:p>
            <a:endParaRPr lang="en-US" dirty="0"/>
          </a:p>
          <a:p>
            <a:r>
              <a:rPr lang="en-US" dirty="0">
                <a:latin typeface="+mn-lt"/>
              </a:rPr>
              <a:t>Beverly Hills Headquarters</a:t>
            </a:r>
          </a:p>
          <a:p>
            <a:r>
              <a:rPr lang="en-US" dirty="0"/>
              <a:t>400 North Roxbury Drive</a:t>
            </a:r>
          </a:p>
          <a:p>
            <a:r>
              <a:rPr lang="en-US" dirty="0"/>
              <a:t>Beverly Hills, CA 90210</a:t>
            </a:r>
          </a:p>
          <a:p>
            <a:r>
              <a:rPr lang="en-US" dirty="0"/>
              <a:t>310-888-6000</a:t>
            </a:r>
          </a:p>
        </p:txBody>
      </p:sp>
    </p:spTree>
    <p:extLst>
      <p:ext uri="{BB962C8B-B14F-4D97-AF65-F5344CB8AC3E}">
        <p14:creationId xmlns:p14="http://schemas.microsoft.com/office/powerpoint/2010/main" val="1797993221"/>
      </p:ext>
    </p:extLst>
  </p:cSld>
  <p:clrMapOvr>
    <a:masterClrMapping/>
  </p:clrMapOvr>
</p:sld>
</file>

<file path=ppt/theme/theme1.xml><?xml version="1.0" encoding="utf-8"?>
<a:theme xmlns:a="http://schemas.openxmlformats.org/drawingml/2006/main" name="CNR Theme from Email">
  <a:themeElements>
    <a:clrScheme name="CNR Colors - updated">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32A0"/>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R Theme from Email" id="{80D0C0E4-498A-4E66-9CFE-F5E2ECD455BF}" vid="{092C6284-FFC1-4527-ABD4-71321D0CF557}"/>
    </a:ext>
  </a:extLst>
</a:theme>
</file>

<file path=ppt/theme/theme10.xml><?xml version="1.0" encoding="utf-8"?>
<a:theme xmlns:a="http://schemas.openxmlformats.org/drawingml/2006/main" name="4_Basic Slides">
  <a:themeElements>
    <a:clrScheme name="CNR Colors - updated">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32A0"/>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88056A-A749-459F-A05A-A87D9DE100F4}" vid="{5E030417-7488-40AF-B60A-0CFB293226A8}"/>
    </a:ext>
  </a:extLst>
</a:theme>
</file>

<file path=ppt/theme/theme11.xml><?xml version="1.0" encoding="utf-8"?>
<a:theme xmlns:a="http://schemas.openxmlformats.org/drawingml/2006/main" name="2_Alternate Layouts">
  <a:themeElements>
    <a:clrScheme name="CNR 2022 Colors">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5EB8"/>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88056A-A749-459F-A05A-A87D9DE100F4}" vid="{DBE7A78A-E3DF-4121-BEEB-887190F88AD4}"/>
    </a:ext>
  </a:extLst>
</a:theme>
</file>

<file path=ppt/theme/theme12.xml><?xml version="1.0" encoding="utf-8"?>
<a:theme xmlns:a="http://schemas.openxmlformats.org/drawingml/2006/main" name="2_Basic Slides">
  <a:themeElements>
    <a:clrScheme name="CNR Colors - updated">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32A0"/>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88056A-A749-459F-A05A-A87D9DE100F4}" vid="{5E030417-7488-40AF-B60A-0CFB293226A8}"/>
    </a:ext>
  </a:extLst>
</a:theme>
</file>

<file path=ppt/theme/theme13.xml><?xml version="1.0" encoding="utf-8"?>
<a:theme xmlns:a="http://schemas.openxmlformats.org/drawingml/2006/main" name="3_Titles, Sections, Back Covers">
  <a:themeElements>
    <a:clrScheme name="CNR 2022 Colors">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5EB8"/>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88056A-A749-459F-A05A-A87D9DE100F4}" vid="{27E90823-476D-43C9-B2E5-9E16BE669C2F}"/>
    </a:ext>
  </a:extLst>
</a:theme>
</file>

<file path=ppt/theme/theme14.xml><?xml version="1.0" encoding="utf-8"?>
<a:theme xmlns:a="http://schemas.openxmlformats.org/drawingml/2006/main" name="4_Titles, Sections, Back Covers">
  <a:themeElements>
    <a:clrScheme name="CNR 2022 Colors">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5EB8"/>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88056A-A749-459F-A05A-A87D9DE100F4}" vid="{27E90823-476D-43C9-B2E5-9E16BE669C2F}"/>
    </a:ext>
  </a:extLst>
</a:theme>
</file>

<file path=ppt/theme/theme15.xml><?xml version="1.0" encoding="utf-8"?>
<a:theme xmlns:a="http://schemas.openxmlformats.org/drawingml/2006/main" name="3_Basic Slides">
  <a:themeElements>
    <a:clrScheme name="CNR Colors - updated">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32A0"/>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88056A-A749-459F-A05A-A87D9DE100F4}" vid="{5E030417-7488-40AF-B60A-0CFB293226A8}"/>
    </a:ext>
  </a:extLst>
</a:theme>
</file>

<file path=ppt/theme/theme16.xml><?xml version="1.0" encoding="utf-8"?>
<a:theme xmlns:a="http://schemas.openxmlformats.org/drawingml/2006/main" name="5_Basic Slides">
  <a:themeElements>
    <a:clrScheme name="CNR_Pallete_2021">
      <a:dk1>
        <a:srgbClr val="005EB8"/>
      </a:dk1>
      <a:lt1>
        <a:srgbClr val="FFFFFF"/>
      </a:lt1>
      <a:dk2>
        <a:srgbClr val="0032A0"/>
      </a:dk2>
      <a:lt2>
        <a:srgbClr val="7F7F7F"/>
      </a:lt2>
      <a:accent1>
        <a:srgbClr val="003E74"/>
      </a:accent1>
      <a:accent2>
        <a:srgbClr val="00A3E0"/>
      </a:accent2>
      <a:accent3>
        <a:srgbClr val="5E8AB4"/>
      </a:accent3>
      <a:accent4>
        <a:srgbClr val="FFCD00"/>
      </a:accent4>
      <a:accent5>
        <a:srgbClr val="A4D65E"/>
      </a:accent5>
      <a:accent6>
        <a:srgbClr val="253746"/>
      </a:accent6>
      <a:hlink>
        <a:srgbClr val="005EB8"/>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R_PPT_Template_8.5x11_Basic_Final_Jan22.potx" id="{A7C4832D-9F33-428E-90CB-572C8B9AB60E}" vid="{1D131502-6CAB-4C57-8E14-306652F2FA89}"/>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lternate Layouts">
  <a:themeElements>
    <a:clrScheme name="CNR 2022 Colors">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5EB8"/>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R PPT Template_Final_2022 -v4" id="{12C81F3E-F1EA-402E-8FBF-9E6EB1222349}" vid="{F40320F5-B7DE-43D0-99E3-AF5AEE2542C1}"/>
    </a:ext>
  </a:extLst>
</a:theme>
</file>

<file path=ppt/theme/theme3.xml><?xml version="1.0" encoding="utf-8"?>
<a:theme xmlns:a="http://schemas.openxmlformats.org/drawingml/2006/main" name="Titles, Sections, Back Covers">
  <a:themeElements>
    <a:clrScheme name="CNR 2022 Colors">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5EB8"/>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R PPT Template_Final_2022 -v4" id="{12C81F3E-F1EA-402E-8FBF-9E6EB1222349}" vid="{0B368EB9-C525-42F0-8453-8664A57722D3}"/>
    </a:ext>
  </a:extLst>
</a:theme>
</file>

<file path=ppt/theme/theme4.xml><?xml version="1.0" encoding="utf-8"?>
<a:theme xmlns:a="http://schemas.openxmlformats.org/drawingml/2006/main" name="Infographic Slides">
  <a:themeElements>
    <a:clrScheme name="CNR 2022 Colors">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5EB8"/>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R PPT Template_Final_2022 -v4" id="{12C81F3E-F1EA-402E-8FBF-9E6EB1222349}" vid="{12120DFC-E70C-4D0D-82E5-647D73273342}"/>
    </a:ext>
  </a:extLst>
</a:theme>
</file>

<file path=ppt/theme/theme5.xml><?xml version="1.0" encoding="utf-8"?>
<a:theme xmlns:a="http://schemas.openxmlformats.org/drawingml/2006/main" name="1_Titles, Sections, Back Covers">
  <a:themeElements>
    <a:clrScheme name="CNR 2022 Colors">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5EB8"/>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88056A-A749-459F-A05A-A87D9DE100F4}" vid="{27E90823-476D-43C9-B2E5-9E16BE669C2F}"/>
    </a:ext>
  </a:extLst>
</a:theme>
</file>

<file path=ppt/theme/theme6.xml><?xml version="1.0" encoding="utf-8"?>
<a:theme xmlns:a="http://schemas.openxmlformats.org/drawingml/2006/main" name="Basic Slides">
  <a:themeElements>
    <a:clrScheme name="CNR Colors - updated">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32A0"/>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88056A-A749-459F-A05A-A87D9DE100F4}" vid="{5E030417-7488-40AF-B60A-0CFB293226A8}"/>
    </a:ext>
  </a:extLst>
</a:theme>
</file>

<file path=ppt/theme/theme7.xml><?xml version="1.0" encoding="utf-8"?>
<a:theme xmlns:a="http://schemas.openxmlformats.org/drawingml/2006/main" name="2_Titles, Sections, Back Covers">
  <a:themeElements>
    <a:clrScheme name="CNR 2022 Colors">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5EB8"/>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88056A-A749-459F-A05A-A87D9DE100F4}" vid="{27E90823-476D-43C9-B2E5-9E16BE669C2F}"/>
    </a:ext>
  </a:extLst>
</a:theme>
</file>

<file path=ppt/theme/theme8.xml><?xml version="1.0" encoding="utf-8"?>
<a:theme xmlns:a="http://schemas.openxmlformats.org/drawingml/2006/main" name="Alternate Layouts">
  <a:themeElements>
    <a:clrScheme name="CNR 2022 Colors">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5EB8"/>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88056A-A749-459F-A05A-A87D9DE100F4}" vid="{DBE7A78A-E3DF-4121-BEEB-887190F88AD4}"/>
    </a:ext>
  </a:extLst>
</a:theme>
</file>

<file path=ppt/theme/theme9.xml><?xml version="1.0" encoding="utf-8"?>
<a:theme xmlns:a="http://schemas.openxmlformats.org/drawingml/2006/main" name="1_Basic Slides">
  <a:themeElements>
    <a:clrScheme name="CNR Colors - updated">
      <a:dk1>
        <a:sysClr val="windowText" lastClr="000000"/>
      </a:dk1>
      <a:lt1>
        <a:srgbClr val="FFFFFF"/>
      </a:lt1>
      <a:dk2>
        <a:srgbClr val="005EB8"/>
      </a:dk2>
      <a:lt2>
        <a:srgbClr val="7F7F7F"/>
      </a:lt2>
      <a:accent1>
        <a:srgbClr val="003E74"/>
      </a:accent1>
      <a:accent2>
        <a:srgbClr val="00A3E0"/>
      </a:accent2>
      <a:accent3>
        <a:srgbClr val="5E8AB4"/>
      </a:accent3>
      <a:accent4>
        <a:srgbClr val="FFCD00"/>
      </a:accent4>
      <a:accent5>
        <a:srgbClr val="A4D65E"/>
      </a:accent5>
      <a:accent6>
        <a:srgbClr val="253746"/>
      </a:accent6>
      <a:hlink>
        <a:srgbClr val="0032A0"/>
      </a:hlink>
      <a:folHlink>
        <a:srgbClr val="867D8E"/>
      </a:folHlink>
    </a:clrScheme>
    <a:fontScheme name="CNR_MLL">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88056A-A749-459F-A05A-A87D9DE100F4}" vid="{5E030417-7488-40AF-B60A-0CFB293226A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f0c1a93-49aa-4574-bd69-c2ae93a5b2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58355E11095343891F9B09A8D98D1F" ma:contentTypeVersion="16" ma:contentTypeDescription="Create a new document." ma:contentTypeScope="" ma:versionID="b4ac8046f203dd1c41faea601c5b4e45">
  <xsd:schema xmlns:xsd="http://www.w3.org/2001/XMLSchema" xmlns:xs="http://www.w3.org/2001/XMLSchema" xmlns:p="http://schemas.microsoft.com/office/2006/metadata/properties" xmlns:ns3="9f0c1a93-49aa-4574-bd69-c2ae93a5b262" xmlns:ns4="b5156a99-9988-411a-9cd8-5b11eeb2a3b2" targetNamespace="http://schemas.microsoft.com/office/2006/metadata/properties" ma:root="true" ma:fieldsID="f99af667a8440169a8a1d8c229629a82" ns3:_="" ns4:_="">
    <xsd:import namespace="9f0c1a93-49aa-4574-bd69-c2ae93a5b262"/>
    <xsd:import namespace="b5156a99-9988-411a-9cd8-5b11eeb2a3b2"/>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c1a93-49aa-4574-bd69-c2ae93a5b2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156a99-9988-411a-9cd8-5b11eeb2a3b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FB4220-EFC2-4B1C-88A4-E180C1CB70D0}">
  <ds:schemaRefs>
    <ds:schemaRef ds:uri="http://schemas.microsoft.com/sharepoint/v3/contenttype/forms"/>
  </ds:schemaRefs>
</ds:datastoreItem>
</file>

<file path=customXml/itemProps2.xml><?xml version="1.0" encoding="utf-8"?>
<ds:datastoreItem xmlns:ds="http://schemas.openxmlformats.org/officeDocument/2006/customXml" ds:itemID="{8970856E-718F-4E2E-87FF-FB8C8DFED7D4}">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f0c1a93-49aa-4574-bd69-c2ae93a5b262"/>
    <ds:schemaRef ds:uri="http://purl.org/dc/terms/"/>
    <ds:schemaRef ds:uri="http://schemas.openxmlformats.org/package/2006/metadata/core-properties"/>
    <ds:schemaRef ds:uri="b5156a99-9988-411a-9cd8-5b11eeb2a3b2"/>
    <ds:schemaRef ds:uri="http://www.w3.org/XML/1998/namespace"/>
  </ds:schemaRefs>
</ds:datastoreItem>
</file>

<file path=customXml/itemProps3.xml><?xml version="1.0" encoding="utf-8"?>
<ds:datastoreItem xmlns:ds="http://schemas.openxmlformats.org/officeDocument/2006/customXml" ds:itemID="{61C41093-61CE-4E2D-95AF-A8A122E08A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c1a93-49aa-4574-bd69-c2ae93a5b262"/>
    <ds:schemaRef ds:uri="b5156a99-9988-411a-9cd8-5b11eeb2a3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86935</TotalTime>
  <Words>899</Words>
  <Application>Microsoft Office PowerPoint</Application>
  <PresentationFormat>Custom</PresentationFormat>
  <Paragraphs>115</Paragraphs>
  <Slides>6</Slides>
  <Notes>0</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6</vt:i4>
      </vt:variant>
    </vt:vector>
  </HeadingPairs>
  <TitlesOfParts>
    <vt:vector size="29" baseType="lpstr">
      <vt:lpstr>Lato</vt:lpstr>
      <vt:lpstr>Wingdings</vt:lpstr>
      <vt:lpstr>Arial</vt:lpstr>
      <vt:lpstr>Lato Light</vt:lpstr>
      <vt:lpstr>Lato Black</vt:lpstr>
      <vt:lpstr>Garamond</vt:lpstr>
      <vt:lpstr>Calibri</vt:lpstr>
      <vt:lpstr>CNR Theme from Email</vt:lpstr>
      <vt:lpstr>1_Alternate Layouts</vt:lpstr>
      <vt:lpstr>Titles, Sections, Back Covers</vt:lpstr>
      <vt:lpstr>Infographic Slides</vt:lpstr>
      <vt:lpstr>1_Titles, Sections, Back Covers</vt:lpstr>
      <vt:lpstr>Basic Slides</vt:lpstr>
      <vt:lpstr>2_Titles, Sections, Back Covers</vt:lpstr>
      <vt:lpstr>Alternate Layouts</vt:lpstr>
      <vt:lpstr>1_Basic Slides</vt:lpstr>
      <vt:lpstr>4_Basic Slides</vt:lpstr>
      <vt:lpstr>2_Alternate Layouts</vt:lpstr>
      <vt:lpstr>2_Basic Slides</vt:lpstr>
      <vt:lpstr>3_Titles, Sections, Back Covers</vt:lpstr>
      <vt:lpstr>4_Titles, Sections, Back Covers</vt:lpstr>
      <vt:lpstr>3_Basic Slides</vt:lpstr>
      <vt:lpstr>5_Basic Slides</vt:lpstr>
      <vt:lpstr>Market Perspectives Video Thankful for Many Things</vt:lpstr>
      <vt:lpstr>Q3 2025 Earnings: Strong Results, Rising Expectations</vt:lpstr>
      <vt:lpstr>Market Concentration: Narrow Leadership in the S&amp;P 500</vt:lpstr>
      <vt:lpstr>Important Information</vt:lpstr>
      <vt:lpstr>Index Definitions</vt:lpstr>
      <vt:lpstr>PowerPoint Presentation</vt:lpstr>
    </vt:vector>
  </TitlesOfParts>
  <Manager>Marg Gandolfini</Manager>
  <Company>City National Bank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Laskie, Martha-NC</dc:creator>
  <cp:keywords/>
  <dc:description>Questions? (914) 920 9828  Mobile (914) 325-1619
martha.laskie@gmail.com</dc:description>
  <cp:lastModifiedBy>Connors, Sofie</cp:lastModifiedBy>
  <cp:revision>1142</cp:revision>
  <cp:lastPrinted>2023-10-24T14:48:46Z</cp:lastPrinted>
  <dcterms:created xsi:type="dcterms:W3CDTF">2021-10-19T17:46:35Z</dcterms:created>
  <dcterms:modified xsi:type="dcterms:W3CDTF">2025-11-17T17:22:17Z</dcterms:modified>
  <cp:category>Creative Marketing Dept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3021ec-4ee9-4fe6-81b4-ce79d4f2bfb2_Enabled">
    <vt:lpwstr>true</vt:lpwstr>
  </property>
  <property fmtid="{D5CDD505-2E9C-101B-9397-08002B2CF9AE}" pid="3" name="MSIP_Label_a43021ec-4ee9-4fe6-81b4-ce79d4f2bfb2_SetDate">
    <vt:lpwstr>2021-12-07T16:57:23Z</vt:lpwstr>
  </property>
  <property fmtid="{D5CDD505-2E9C-101B-9397-08002B2CF9AE}" pid="4" name="MSIP_Label_a43021ec-4ee9-4fe6-81b4-ce79d4f2bfb2_Method">
    <vt:lpwstr>Standard</vt:lpwstr>
  </property>
  <property fmtid="{D5CDD505-2E9C-101B-9397-08002B2CF9AE}" pid="5" name="MSIP_Label_a43021ec-4ee9-4fe6-81b4-ce79d4f2bfb2_Name">
    <vt:lpwstr>CNB_Internal</vt:lpwstr>
  </property>
  <property fmtid="{D5CDD505-2E9C-101B-9397-08002B2CF9AE}" pid="6" name="MSIP_Label_a43021ec-4ee9-4fe6-81b4-ce79d4f2bfb2_SiteId">
    <vt:lpwstr>3a0fdda6-105d-4fce-bb8a-1ed83b71e72b</vt:lpwstr>
  </property>
  <property fmtid="{D5CDD505-2E9C-101B-9397-08002B2CF9AE}" pid="7" name="MSIP_Label_a43021ec-4ee9-4fe6-81b4-ce79d4f2bfb2_ActionId">
    <vt:lpwstr>1a8a6cf5-394e-4abf-9562-d5234704731f</vt:lpwstr>
  </property>
  <property fmtid="{D5CDD505-2E9C-101B-9397-08002B2CF9AE}" pid="8" name="MSIP_Label_a43021ec-4ee9-4fe6-81b4-ce79d4f2bfb2_ContentBits">
    <vt:lpwstr>0</vt:lpwstr>
  </property>
  <property fmtid="{D5CDD505-2E9C-101B-9397-08002B2CF9AE}" pid="9" name="ContentTypeId">
    <vt:lpwstr>0x0101000558355E11095343891F9B09A8D98D1F</vt:lpwstr>
  </property>
</Properties>
</file>